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8.jpg" ContentType="image/png"/>
  <Override PartName="/ppt/media/image29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71" r:id="rId8"/>
    <p:sldId id="272" r:id="rId9"/>
    <p:sldId id="263" r:id="rId10"/>
    <p:sldId id="262" r:id="rId11"/>
    <p:sldId id="264" r:id="rId12"/>
    <p:sldId id="265" r:id="rId13"/>
    <p:sldId id="267" r:id="rId14"/>
    <p:sldId id="273" r:id="rId15"/>
    <p:sldId id="266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CFE"/>
    <a:srgbClr val="88A8B8"/>
    <a:srgbClr val="5C4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8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7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6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1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8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5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2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1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4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asio4all.org/about/download-asio4all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majdata.net/register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ngFeng-bbben/MajdataPlay/wiki/%E5%88%B6%E4%BD%9C%E6%AE%B5%E4%BD%8D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TeamMajdata/MajdataPlay_Buil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x.com/intent/user?screen_name=yorusion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intent/user?screen_name=yorusion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TeamMajdata/MajdataPlay_Buil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572980-FB84-8C29-1FAC-FAC5ECE2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527AE2C-5B67-5B4B-0546-09C7DA2C6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B95136-09A6-3628-4E96-599CCFE06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0" y="-74761"/>
            <a:ext cx="7506793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3D63DE-AA56-DE1F-1926-799E95447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28" y="1974087"/>
            <a:ext cx="5894723" cy="22958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C96A128-115C-BDB6-15B9-C9B78FD7FF75}"/>
              </a:ext>
            </a:extLst>
          </p:cNvPr>
          <p:cNvSpPr/>
          <p:nvPr/>
        </p:nvSpPr>
        <p:spPr>
          <a:xfrm>
            <a:off x="7629533" y="5202362"/>
            <a:ext cx="3705576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一款全新的</a:t>
            </a:r>
            <a:r>
              <a:rPr lang="en-US" altLang="zh-CN" dirty="0" err="1"/>
              <a:t>maimai</a:t>
            </a:r>
            <a:r>
              <a:rPr lang="zh-CN" altLang="en-US" dirty="0"/>
              <a:t>模拟器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54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F6A6-6CA9-5314-1D06-CC6C93D2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37510D6-224E-7D73-F7CC-4255AEA97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4799F8-96CA-197C-1396-547680141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85A5265-B34B-9F36-1C28-74ED244DE1C8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设置声音（可以跳过）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17D5766-1B29-DB9C-04D1-EA7C954AC6FD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游戏默认锁定</a:t>
            </a:r>
            <a:r>
              <a:rPr lang="en-US" altLang="zh-CN" dirty="0"/>
              <a:t>240</a:t>
            </a:r>
            <a:r>
              <a:rPr lang="zh-CN" altLang="en-US" dirty="0"/>
              <a:t>帧，垂直同步关闭。</a:t>
            </a:r>
            <a:endParaRPr lang="en-US" altLang="zh-CN" dirty="0"/>
          </a:p>
          <a:p>
            <a:r>
              <a:rPr lang="zh-CN" altLang="en-US" dirty="0"/>
              <a:t>如果想要更高的帧率，可在显卡控制面板里调整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92C1187-39A0-C7D2-F9E7-ACB9ACB6FF0C}"/>
              </a:ext>
            </a:extLst>
          </p:cNvPr>
          <p:cNvSpPr/>
          <p:nvPr/>
        </p:nvSpPr>
        <p:spPr>
          <a:xfrm>
            <a:off x="482007" y="2719029"/>
            <a:ext cx="7088373" cy="195929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游戏有四种音频模式：</a:t>
            </a:r>
            <a:r>
              <a:rPr lang="en-US" altLang="zh-CN" dirty="0"/>
              <a:t>ASIO/</a:t>
            </a:r>
            <a:r>
              <a:rPr lang="en-US" altLang="zh-CN" dirty="0" err="1"/>
              <a:t>Wasapi</a:t>
            </a:r>
            <a:r>
              <a:rPr lang="en-US" altLang="zh-CN" dirty="0"/>
              <a:t>/Unity/</a:t>
            </a:r>
            <a:r>
              <a:rPr lang="en-US" altLang="zh-CN" dirty="0" err="1"/>
              <a:t>BassSimple</a:t>
            </a:r>
            <a:endParaRPr lang="en-US" altLang="zh-CN" dirty="0"/>
          </a:p>
          <a:p>
            <a:r>
              <a:rPr lang="zh-CN" altLang="en-US" dirty="0"/>
              <a:t>要获得最佳延迟，建议选择</a:t>
            </a:r>
            <a:r>
              <a:rPr lang="en-US" altLang="zh-CN" dirty="0"/>
              <a:t>ASIO</a:t>
            </a:r>
          </a:p>
          <a:p>
            <a:r>
              <a:rPr lang="zh-CN" altLang="en-US" dirty="0"/>
              <a:t>其次可以选择</a:t>
            </a:r>
            <a:r>
              <a:rPr lang="en-US" altLang="zh-CN" dirty="0" err="1"/>
              <a:t>Wasapi</a:t>
            </a:r>
            <a:r>
              <a:rPr lang="zh-CN" altLang="en-US" dirty="0"/>
              <a:t>独占，如果要直播选择</a:t>
            </a:r>
            <a:r>
              <a:rPr lang="en-US" altLang="zh-CN" dirty="0" err="1"/>
              <a:t>Wasapi</a:t>
            </a:r>
            <a:r>
              <a:rPr lang="zh-CN" altLang="en-US" dirty="0"/>
              <a:t>共享</a:t>
            </a:r>
            <a:endParaRPr lang="en-US" altLang="zh-CN" dirty="0"/>
          </a:p>
          <a:p>
            <a:r>
              <a:rPr lang="en-US" altLang="zh-CN" dirty="0" err="1"/>
              <a:t>BassSimple</a:t>
            </a:r>
            <a:r>
              <a:rPr lang="zh-CN" altLang="en-US" dirty="0"/>
              <a:t>为</a:t>
            </a:r>
            <a:r>
              <a:rPr lang="en-US" altLang="zh-CN" dirty="0"/>
              <a:t>Bass</a:t>
            </a:r>
            <a:r>
              <a:rPr lang="zh-CN" altLang="en-US" dirty="0"/>
              <a:t>默认播放方式 延迟可能会飘</a:t>
            </a:r>
            <a:br>
              <a:rPr lang="en-US" altLang="zh-CN" dirty="0"/>
            </a:br>
            <a:r>
              <a:rPr lang="zh-CN" altLang="en-US" dirty="0"/>
              <a:t>实在不行再选择</a:t>
            </a:r>
            <a:r>
              <a:rPr lang="en-US" altLang="zh-CN" dirty="0"/>
              <a:t>Unity</a:t>
            </a:r>
            <a:r>
              <a:rPr lang="zh-CN" altLang="en-US" dirty="0"/>
              <a:t>（备用选项 最烂）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2F868-304B-018C-DF70-052E15BA4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741" y="1476446"/>
            <a:ext cx="2218639" cy="3116820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0CDC6B9-0F62-C7E5-C8D8-35973053F67E}"/>
              </a:ext>
            </a:extLst>
          </p:cNvPr>
          <p:cNvCxnSpPr>
            <a:cxnSpLocks/>
          </p:cNvCxnSpPr>
          <p:nvPr/>
        </p:nvCxnSpPr>
        <p:spPr>
          <a:xfrm>
            <a:off x="6458309" y="3306792"/>
            <a:ext cx="3030163" cy="1036316"/>
          </a:xfrm>
          <a:prstGeom prst="bentConnector3">
            <a:avLst>
              <a:gd name="adj1" fmla="val 5892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03A2D585-E79C-93DB-A457-4507DDEF4A22}"/>
              </a:ext>
            </a:extLst>
          </p:cNvPr>
          <p:cNvCxnSpPr>
            <a:cxnSpLocks/>
          </p:cNvCxnSpPr>
          <p:nvPr/>
        </p:nvCxnSpPr>
        <p:spPr>
          <a:xfrm flipV="1">
            <a:off x="5635256" y="2232837"/>
            <a:ext cx="4394791" cy="15948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9A8C2A7-22E2-BFF9-E273-B2BD5C86294D}"/>
              </a:ext>
            </a:extLst>
          </p:cNvPr>
          <p:cNvSpPr/>
          <p:nvPr/>
        </p:nvSpPr>
        <p:spPr>
          <a:xfrm>
            <a:off x="482006" y="4875767"/>
            <a:ext cx="7088373" cy="18510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一般声卡使用</a:t>
            </a:r>
            <a:r>
              <a:rPr lang="en-US" altLang="zh-CN" dirty="0"/>
              <a:t>ASIO</a:t>
            </a:r>
            <a:r>
              <a:rPr lang="zh-CN" altLang="en-US" dirty="0"/>
              <a:t>需要下载</a:t>
            </a:r>
            <a:r>
              <a:rPr lang="en-US" altLang="zh-CN" dirty="0"/>
              <a:t>ASIO4ALL</a:t>
            </a:r>
            <a:r>
              <a:rPr lang="zh-CN" altLang="en-US" dirty="0"/>
              <a:t>驱动：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https://asio4all.org/about/download-asio4all/</a:t>
            </a:r>
            <a:endParaRPr lang="en-US" altLang="zh-CN" dirty="0"/>
          </a:p>
          <a:p>
            <a:br>
              <a:rPr lang="en-US" altLang="zh-CN" dirty="0"/>
            </a:br>
            <a:r>
              <a:rPr lang="zh-CN" altLang="en-US" dirty="0"/>
              <a:t>开游戏后，在标题按触摸屏</a:t>
            </a:r>
            <a:r>
              <a:rPr lang="en-US" altLang="zh-CN" dirty="0"/>
              <a:t>A8</a:t>
            </a:r>
            <a:r>
              <a:rPr lang="zh-CN" altLang="en-US" dirty="0"/>
              <a:t>或点击任务栏图标打开</a:t>
            </a:r>
            <a:r>
              <a:rPr lang="en-US" altLang="zh-CN" dirty="0"/>
              <a:t>ASIO</a:t>
            </a:r>
            <a:r>
              <a:rPr lang="zh-CN" altLang="en-US" dirty="0"/>
              <a:t>控制面板</a:t>
            </a:r>
            <a:endParaRPr lang="en-US" altLang="zh-CN" dirty="0"/>
          </a:p>
          <a:p>
            <a:r>
              <a:rPr lang="zh-CN" altLang="en-US" dirty="0"/>
              <a:t>点击小电源按钮启动输出，最下面缓冲区越小延迟越小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8AF5CF6-768F-B03E-312A-C66F7644A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850" y="4740928"/>
            <a:ext cx="4092778" cy="20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F217-CF6A-18EC-F244-0C21184C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D4823A3-FE96-6724-9E7B-2D1782A87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FEC303-75B1-97F7-E07D-52A1C262D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E0EE0EF-6CDA-6E96-F9AD-F67FE4D5C500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设置网络（可以跳过）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BAFAA4D-457E-4038-A191-44C828A7749F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要在线下载谱面，参与排名等，请将</a:t>
            </a:r>
            <a:r>
              <a:rPr lang="en-US" altLang="zh-CN" dirty="0"/>
              <a:t>Online</a:t>
            </a:r>
            <a:r>
              <a:rPr lang="zh-CN" altLang="en-US" dirty="0"/>
              <a:t>改为</a:t>
            </a:r>
            <a:r>
              <a:rPr lang="en-US" altLang="zh-CN" dirty="0"/>
              <a:t>true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BE6760-260A-13A5-9AC1-BEAD506D8012}"/>
              </a:ext>
            </a:extLst>
          </p:cNvPr>
          <p:cNvSpPr/>
          <p:nvPr/>
        </p:nvSpPr>
        <p:spPr>
          <a:xfrm>
            <a:off x="482007" y="2719029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在线连接后，选歌界面将会多出两个在线文件夹，里面是在线谱面。</a:t>
            </a:r>
            <a:endParaRPr lang="en-US" altLang="zh-CN" dirty="0"/>
          </a:p>
          <a:p>
            <a:r>
              <a:rPr lang="zh-CN" altLang="en-US" dirty="0"/>
              <a:t>注意：你大概需要</a:t>
            </a:r>
            <a:r>
              <a:rPr lang="zh-CN" altLang="en-US" b="1" dirty="0">
                <a:solidFill>
                  <a:srgbClr val="C00000"/>
                </a:solidFill>
              </a:rPr>
              <a:t>国际互联网连接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121DFAF-9E51-DCF3-FC34-5BA565A3E38A}"/>
              </a:ext>
            </a:extLst>
          </p:cNvPr>
          <p:cNvSpPr/>
          <p:nvPr/>
        </p:nvSpPr>
        <p:spPr>
          <a:xfrm>
            <a:off x="482007" y="3844715"/>
            <a:ext cx="7088373" cy="18510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如果要参与在线排行，请将</a:t>
            </a:r>
            <a:r>
              <a:rPr lang="en-US" altLang="zh-CN" dirty="0"/>
              <a:t>Username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改为你的</a:t>
            </a:r>
            <a:r>
              <a:rPr lang="en-US" altLang="zh-CN" dirty="0" err="1"/>
              <a:t>majnet</a:t>
            </a:r>
            <a:r>
              <a:rPr lang="zh-CN" altLang="en-US" dirty="0"/>
              <a:t>用户名和密码。</a:t>
            </a:r>
            <a:endParaRPr lang="en-US" altLang="zh-CN" dirty="0"/>
          </a:p>
          <a:p>
            <a:r>
              <a:rPr lang="zh-CN" altLang="en-US" dirty="0"/>
              <a:t>注册请前往</a:t>
            </a:r>
            <a:r>
              <a:rPr lang="en-US" altLang="zh-CN" dirty="0">
                <a:hlinkClick r:id="rId6"/>
              </a:rPr>
              <a:t>https://majdata.net/register</a:t>
            </a:r>
            <a:r>
              <a:rPr lang="zh-CN" altLang="en-US" dirty="0"/>
              <a:t>，邀请码是 </a:t>
            </a:r>
            <a:r>
              <a:rPr lang="en-US" altLang="zh-CN" dirty="0" err="1"/>
              <a:t>onomami</a:t>
            </a:r>
            <a:r>
              <a:rPr lang="zh-CN" altLang="en-US" dirty="0"/>
              <a:t>何</a:t>
            </a:r>
            <a:r>
              <a:rPr lang="en-US" altLang="zh-CN" dirty="0" err="1"/>
              <a:t>imi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登录成功后标题会显示登录成功，游玩在线谱面即可上传成绩</a:t>
            </a:r>
            <a:r>
              <a:rPr lang="en-US" altLang="zh-CN" dirty="0"/>
              <a:t>/</a:t>
            </a:r>
            <a:r>
              <a:rPr lang="zh-CN" altLang="en-US" dirty="0"/>
              <a:t>点赞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BCF55-A5F0-AB33-8595-BA8CF6C03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236" y="1476446"/>
            <a:ext cx="4153113" cy="3079908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7CECBE3-7346-E1CE-0F6D-6DC93BD1463D}"/>
              </a:ext>
            </a:extLst>
          </p:cNvPr>
          <p:cNvCxnSpPr>
            <a:cxnSpLocks/>
          </p:cNvCxnSpPr>
          <p:nvPr/>
        </p:nvCxnSpPr>
        <p:spPr>
          <a:xfrm flipV="1">
            <a:off x="5681932" y="1790460"/>
            <a:ext cx="3632189" cy="32013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A6EA03A-B240-1665-4547-CBE8895FF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236" y="4664762"/>
            <a:ext cx="3372452" cy="20621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2ADAFF-0F5B-269D-D898-7A11B4F33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07" y="5771686"/>
            <a:ext cx="3362325" cy="904875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E74DBA3-493A-AB59-8643-267522A51401}"/>
              </a:ext>
            </a:extLst>
          </p:cNvPr>
          <p:cNvCxnSpPr>
            <a:cxnSpLocks/>
          </p:cNvCxnSpPr>
          <p:nvPr/>
        </p:nvCxnSpPr>
        <p:spPr>
          <a:xfrm flipV="1">
            <a:off x="4763386" y="2719029"/>
            <a:ext cx="4132521" cy="1650953"/>
          </a:xfrm>
          <a:prstGeom prst="bentConnector3">
            <a:avLst>
              <a:gd name="adj1" fmla="val 7590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3E4C-4F95-4D88-C5BB-AB46FBF7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A541A34-25FA-E728-25EC-4FA187B46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8DBC0E-AD9A-04D2-4720-C9B76F16D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A5EED61-92DA-297F-1406-EA7DFDC4BB05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导入歌曲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81D45F-EBAE-4F14-E9A7-B136F45CA0C2}"/>
              </a:ext>
            </a:extLst>
          </p:cNvPr>
          <p:cNvSpPr/>
          <p:nvPr/>
        </p:nvSpPr>
        <p:spPr>
          <a:xfrm>
            <a:off x="482008" y="1476446"/>
            <a:ext cx="6858514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游戏已经内置了</a:t>
            </a:r>
            <a:r>
              <a:rPr lang="en-US" altLang="zh-CN" dirty="0"/>
              <a:t>8</a:t>
            </a:r>
            <a:r>
              <a:rPr lang="zh-CN" altLang="en-US" dirty="0"/>
              <a:t>首原创乐曲 先玩玩看吧！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4D13ED-3D0C-0372-8A7D-8CD3FD068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236" y="1450642"/>
            <a:ext cx="3880049" cy="23940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639E0B-EF2A-DF77-E662-53D35B950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236" y="3929643"/>
            <a:ext cx="2839192" cy="2843429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F76BA86-0259-F33E-A0BC-1B1D406EBD64}"/>
              </a:ext>
            </a:extLst>
          </p:cNvPr>
          <p:cNvSpPr/>
          <p:nvPr/>
        </p:nvSpPr>
        <p:spPr>
          <a:xfrm>
            <a:off x="495652" y="5384734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谱面文件需要放在</a:t>
            </a:r>
            <a:r>
              <a:rPr lang="en-US" altLang="zh-CN" dirty="0" err="1"/>
              <a:t>MaiCharts</a:t>
            </a:r>
            <a:r>
              <a:rPr lang="zh-CN" altLang="en-US" dirty="0"/>
              <a:t>文件夹的子文件夹内。支持</a:t>
            </a:r>
            <a:r>
              <a:rPr lang="en-US" altLang="zh-CN" dirty="0" err="1"/>
              <a:t>Simai</a:t>
            </a:r>
            <a:r>
              <a:rPr lang="zh-CN" altLang="en-US" dirty="0"/>
              <a:t>格式。</a:t>
            </a:r>
            <a:endParaRPr lang="en-US" altLang="zh-CN" dirty="0"/>
          </a:p>
          <a:p>
            <a:r>
              <a:rPr lang="zh-CN" altLang="en-US" dirty="0"/>
              <a:t>放好后需要重启游戏。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ECDF74-E2B7-2494-2F94-3BC2814058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7" y="2550646"/>
            <a:ext cx="1294070" cy="12940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3429886-0CF0-3263-7F40-0830780F5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31" y="3915999"/>
            <a:ext cx="1294069" cy="129406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69DE336-9124-99D2-E8E3-BEF64CD68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7" r="11667"/>
          <a:stretch/>
        </p:blipFill>
        <p:spPr>
          <a:xfrm>
            <a:off x="3231990" y="2547845"/>
            <a:ext cx="1296870" cy="129687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AD6DAA7-6748-C74C-C4C8-052F6F7F25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20" y="2559196"/>
            <a:ext cx="1294069" cy="129406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1CFBE5D-10B9-EE24-8487-837946D837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50" y="2559195"/>
            <a:ext cx="1294070" cy="129407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660F3F5-BFF9-F1C4-DB14-D894CCD378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" y="3929643"/>
            <a:ext cx="1280425" cy="128042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57952B2-D78F-B5A5-87D9-DC64D779EF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21" y="3929643"/>
            <a:ext cx="1280425" cy="12804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AD29E03-4A11-AA00-3C3F-AC45967C7D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58" y="2534456"/>
            <a:ext cx="1296870" cy="12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9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847BE-B11F-330B-BE1C-41A74167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52C29213-3AE2-A494-B56A-F2FDE7534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667DB4-B857-5326-FE95-2A924BEC5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BA52940-2D09-7B5E-A269-1F6FE949A082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导入段位</a:t>
            </a:r>
            <a:r>
              <a:rPr lang="en-US" altLang="zh-CN" dirty="0"/>
              <a:t>/</a:t>
            </a:r>
            <a:r>
              <a:rPr lang="zh-CN" altLang="en-US" dirty="0"/>
              <a:t>歌单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A4E75CC-7CFA-CC21-B8BA-AA9940073D1F}"/>
              </a:ext>
            </a:extLst>
          </p:cNvPr>
          <p:cNvSpPr/>
          <p:nvPr/>
        </p:nvSpPr>
        <p:spPr>
          <a:xfrm>
            <a:off x="482007" y="1476446"/>
            <a:ext cx="7088373" cy="109663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将段位</a:t>
            </a:r>
            <a:r>
              <a:rPr lang="en-US" altLang="zh-CN" dirty="0"/>
              <a:t>/</a:t>
            </a:r>
            <a:r>
              <a:rPr lang="zh-CN" altLang="en-US" dirty="0"/>
              <a:t>歌单的</a:t>
            </a:r>
            <a:r>
              <a:rPr lang="en-US" altLang="zh-CN" dirty="0" err="1"/>
              <a:t>json</a:t>
            </a:r>
            <a:r>
              <a:rPr lang="zh-CN" altLang="en-US" dirty="0"/>
              <a:t>文件直接放入</a:t>
            </a:r>
            <a:r>
              <a:rPr lang="en-US" altLang="zh-CN" dirty="0" err="1"/>
              <a:t>MaiCharts</a:t>
            </a:r>
            <a:r>
              <a:rPr lang="zh-CN" altLang="en-US" dirty="0"/>
              <a:t>文件夹即可</a:t>
            </a:r>
            <a:endParaRPr lang="en-US" altLang="zh-CN" dirty="0"/>
          </a:p>
          <a:p>
            <a:r>
              <a:rPr lang="zh-CN" altLang="en-US" dirty="0"/>
              <a:t>如果段位</a:t>
            </a:r>
            <a:r>
              <a:rPr lang="en-US" altLang="zh-CN" dirty="0"/>
              <a:t>/</a:t>
            </a:r>
            <a:r>
              <a:rPr lang="zh-CN" altLang="en-US" dirty="0"/>
              <a:t>歌单没有附谱面文件，你可能需要设置在线曲库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50690-7A54-F78A-81C4-3357D968D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295" y="1476446"/>
            <a:ext cx="2883048" cy="4146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D68904-DBBB-08FB-5DF6-B067A0765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763" y="2826469"/>
            <a:ext cx="3645380" cy="377814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91368D4-ACDA-BEC2-F0CE-1390DFFB7E51}"/>
              </a:ext>
            </a:extLst>
          </p:cNvPr>
          <p:cNvSpPr/>
          <p:nvPr/>
        </p:nvSpPr>
        <p:spPr>
          <a:xfrm>
            <a:off x="482007" y="2739568"/>
            <a:ext cx="4437323" cy="203090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有关如何制作段位</a:t>
            </a:r>
            <a:r>
              <a:rPr lang="en-US" altLang="zh-CN" dirty="0"/>
              <a:t>/</a:t>
            </a:r>
            <a:r>
              <a:rPr lang="zh-CN" altLang="en-US" dirty="0"/>
              <a:t>歌单请参阅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https://github.com/LingFeng-bbben/MajdataPlay/wiki/%E5%88%B6%E4%BD%9C%E6%AE%B5%E4%BD%8D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3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84CF7-03E6-0EB8-275A-9303BF480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D41BE04-5BBE-DFA0-3054-0113942DB1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042BEA-9736-B09B-D0F4-42DC90E95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4566301-E523-9788-9C93-79364A9AD6D7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Android </a:t>
            </a:r>
            <a:r>
              <a:rPr lang="zh-CN" altLang="en-US" dirty="0"/>
              <a:t>版本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9AE4864-0915-DCDE-9531-AC544F909540}"/>
              </a:ext>
            </a:extLst>
          </p:cNvPr>
          <p:cNvSpPr/>
          <p:nvPr/>
        </p:nvSpPr>
        <p:spPr>
          <a:xfrm>
            <a:off x="482007" y="1476447"/>
            <a:ext cx="7088373" cy="645652"/>
          </a:xfrm>
          <a:prstGeom prst="roundRect">
            <a:avLst>
              <a:gd name="adj" fmla="val 19406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</a:t>
            </a:r>
            <a:r>
              <a:rPr lang="en-US" altLang="zh-CN" dirty="0" err="1"/>
              <a:t>Lezi</a:t>
            </a:r>
            <a:r>
              <a:rPr lang="zh-CN" altLang="en-US" dirty="0"/>
              <a:t>大神的不懈努力下，</a:t>
            </a:r>
            <a:r>
              <a:rPr lang="en-US" altLang="zh-CN" dirty="0" err="1"/>
              <a:t>Majplay</a:t>
            </a:r>
            <a:r>
              <a:rPr lang="zh-CN" altLang="en-US" dirty="0"/>
              <a:t>现在可以在安卓设备上游玩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6D7B059-1C08-6DDF-7C62-9A36836B8CA4}"/>
              </a:ext>
            </a:extLst>
          </p:cNvPr>
          <p:cNvSpPr/>
          <p:nvPr/>
        </p:nvSpPr>
        <p:spPr>
          <a:xfrm>
            <a:off x="482007" y="2239838"/>
            <a:ext cx="8069646" cy="151552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从</a:t>
            </a:r>
            <a:r>
              <a:rPr lang="en-US" altLang="zh-CN" dirty="0"/>
              <a:t>rc30</a:t>
            </a:r>
            <a:r>
              <a:rPr lang="zh-CN" altLang="en-US" dirty="0"/>
              <a:t>开始，</a:t>
            </a:r>
            <a:r>
              <a:rPr lang="en-US" altLang="zh-CN" dirty="0" err="1"/>
              <a:t>MajdataPlay</a:t>
            </a:r>
            <a:r>
              <a:rPr lang="en-US" altLang="zh-CN" dirty="0"/>
              <a:t> Android</a:t>
            </a:r>
            <a:r>
              <a:rPr lang="zh-CN" altLang="en-US" dirty="0"/>
              <a:t>会向您请求运行时读写存储权限，如果您授予了</a:t>
            </a:r>
            <a:r>
              <a:rPr lang="en-US" altLang="zh-CN" dirty="0" err="1"/>
              <a:t>majplay</a:t>
            </a:r>
            <a:r>
              <a:rPr lang="zh-CN" altLang="en-US" dirty="0">
                <a:solidFill>
                  <a:srgbClr val="FF0000"/>
                </a:solidFill>
              </a:rPr>
              <a:t>读写权限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那么</a:t>
            </a:r>
            <a:r>
              <a:rPr lang="en-US" altLang="zh-CN" dirty="0" err="1"/>
              <a:t>majplay</a:t>
            </a:r>
            <a:r>
              <a:rPr lang="zh-CN" altLang="en-US" dirty="0"/>
              <a:t>就会使用</a:t>
            </a:r>
            <a:r>
              <a:rPr lang="en-US" altLang="zh-CN" dirty="0"/>
              <a:t>"Documents/</a:t>
            </a:r>
            <a:r>
              <a:rPr lang="en-US" altLang="zh-CN" dirty="0" err="1"/>
              <a:t>MajdataPlay</a:t>
            </a:r>
            <a:r>
              <a:rPr lang="en-US" altLang="zh-CN" dirty="0"/>
              <a:t>"</a:t>
            </a:r>
            <a:r>
              <a:rPr lang="zh-CN" altLang="en-US" dirty="0"/>
              <a:t>作为游戏数据存储目录，</a:t>
            </a:r>
            <a:endParaRPr lang="en-US" altLang="zh-CN" dirty="0"/>
          </a:p>
          <a:p>
            <a:r>
              <a:rPr lang="zh-CN" altLang="en-US" dirty="0"/>
              <a:t>反之则使用</a:t>
            </a:r>
            <a:r>
              <a:rPr lang="en-US" altLang="zh-CN" dirty="0"/>
              <a:t>"Android/data/</a:t>
            </a:r>
            <a:r>
              <a:rPr lang="en-US" altLang="zh-CN" dirty="0" err="1"/>
              <a:t>net.majdata.majdataplay</a:t>
            </a:r>
            <a:r>
              <a:rPr lang="en-US" altLang="zh-CN" dirty="0"/>
              <a:t>/files"</a:t>
            </a:r>
            <a:r>
              <a:rPr lang="zh-CN" altLang="en-US" dirty="0"/>
              <a:t>作为游戏存储目录。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6E2632A-776D-A418-BF73-772986EA141B}"/>
              </a:ext>
            </a:extLst>
          </p:cNvPr>
          <p:cNvSpPr/>
          <p:nvPr/>
        </p:nvSpPr>
        <p:spPr>
          <a:xfrm>
            <a:off x="482007" y="3882457"/>
            <a:ext cx="8069646" cy="144231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第一次打开后，游戏会解压内置资源</a:t>
            </a:r>
            <a:endParaRPr lang="en-US" altLang="zh-CN" dirty="0"/>
          </a:p>
          <a:p>
            <a:r>
              <a:rPr lang="zh-CN" altLang="en-US" dirty="0"/>
              <a:t>但是仍然需要你</a:t>
            </a:r>
            <a:r>
              <a:rPr lang="zh-CN" altLang="en-US" dirty="0">
                <a:solidFill>
                  <a:srgbClr val="FF0000"/>
                </a:solidFill>
              </a:rPr>
              <a:t>手动导入皮肤</a:t>
            </a:r>
            <a:r>
              <a:rPr lang="zh-CN" altLang="en-US" dirty="0"/>
              <a:t>和默认曲库</a:t>
            </a:r>
            <a:endParaRPr lang="en-US" altLang="zh-CN" dirty="0"/>
          </a:p>
          <a:p>
            <a:r>
              <a:rPr lang="zh-CN" altLang="en-US" dirty="0"/>
              <a:t>建议访问</a:t>
            </a:r>
            <a:r>
              <a:rPr lang="en-US" altLang="zh-CN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https://github.com/TeamMajdata/MajdataPlay_Build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后将下图俩目录拷到安卓设备的游戏存储目录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3B53E8-EDEC-D133-2EE2-D18F74337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07" y="5451860"/>
            <a:ext cx="4532798" cy="1335833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5DA6A394-F2B9-EE64-89FA-A6BDC3E10B02}"/>
              </a:ext>
            </a:extLst>
          </p:cNvPr>
          <p:cNvSpPr/>
          <p:nvPr/>
        </p:nvSpPr>
        <p:spPr>
          <a:xfrm>
            <a:off x="8607272" y="1476448"/>
            <a:ext cx="3372077" cy="38483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触屏用的</a:t>
            </a:r>
            <a:r>
              <a:rPr lang="en-US" altLang="zh-CN" dirty="0" err="1"/>
              <a:t>settings.json</a:t>
            </a:r>
            <a:r>
              <a:rPr lang="zh-CN" altLang="en-US" dirty="0"/>
              <a:t>调整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chemeClr val="bg1"/>
                </a:solidFill>
              </a:rPr>
              <a:t>1.</a:t>
            </a:r>
            <a:r>
              <a:rPr lang="zh-CN" altLang="en-US" b="1" dirty="0"/>
              <a:t>触摸点半径</a:t>
            </a:r>
            <a:endParaRPr lang="en-US" altLang="zh-CN" b="1" dirty="0"/>
          </a:p>
          <a:p>
            <a:r>
              <a:rPr lang="en-US" altLang="zh-CN" dirty="0"/>
              <a:t>IO-</a:t>
            </a:r>
            <a:r>
              <a:rPr lang="en-US" altLang="zh-CN" dirty="0" err="1"/>
              <a:t>InputDevice</a:t>
            </a:r>
            <a:r>
              <a:rPr lang="en-US" altLang="zh-CN" dirty="0"/>
              <a:t>-</a:t>
            </a:r>
            <a:r>
              <a:rPr lang="en-US" altLang="zh-CN" dirty="0" err="1"/>
              <a:t>TouchPanel-</a:t>
            </a:r>
            <a:r>
              <a:rPr lang="en-US" altLang="zh-CN" b="1" dirty="0" err="1"/>
              <a:t>TouchSimulationRadius</a:t>
            </a:r>
            <a:endParaRPr lang="en-US" altLang="zh-CN" b="1" dirty="0"/>
          </a:p>
          <a:p>
            <a:r>
              <a:rPr lang="zh-CN" altLang="en-US" dirty="0">
                <a:solidFill>
                  <a:schemeClr val="bg1"/>
                </a:solidFill>
              </a:rPr>
              <a:t>值越大手越大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游玩区域调整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/>
              <a:t>Display-</a:t>
            </a:r>
            <a:r>
              <a:rPr lang="en-US" altLang="zh-CN" b="1" dirty="0" err="1"/>
              <a:t>MainScreenPosition</a:t>
            </a:r>
            <a:endParaRPr lang="en-US" altLang="zh-CN" b="1" dirty="0"/>
          </a:p>
          <a:p>
            <a:r>
              <a:rPr lang="zh-CN" altLang="en-US" dirty="0">
                <a:solidFill>
                  <a:schemeClr val="bg1"/>
                </a:solidFill>
              </a:rPr>
              <a:t>值越大，圆形区域越靠上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取值范围</a:t>
            </a:r>
            <a:r>
              <a:rPr lang="en-US" altLang="zh-CN" dirty="0">
                <a:solidFill>
                  <a:schemeClr val="bg1"/>
                </a:solidFill>
              </a:rPr>
              <a:t>0~1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其他选项和</a:t>
            </a:r>
            <a:r>
              <a:rPr lang="en-US" altLang="zh-CN" dirty="0">
                <a:solidFill>
                  <a:schemeClr val="bg1"/>
                </a:solidFill>
              </a:rPr>
              <a:t>PC</a:t>
            </a:r>
            <a:r>
              <a:rPr lang="zh-CN" altLang="en-US" dirty="0">
                <a:solidFill>
                  <a:schemeClr val="bg1"/>
                </a:solidFill>
              </a:rPr>
              <a:t>版本一致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D82D4BE-7A59-71FA-EFEC-F5120003286F}"/>
              </a:ext>
            </a:extLst>
          </p:cNvPr>
          <p:cNvSpPr/>
          <p:nvPr/>
        </p:nvSpPr>
        <p:spPr>
          <a:xfrm>
            <a:off x="5102549" y="5451860"/>
            <a:ext cx="3449104" cy="133583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点按副屏相当于按三角键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可以搜索和跳关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C9FD5FA-2AF3-F8BD-DB9E-A65ED41E1437}"/>
              </a:ext>
            </a:extLst>
          </p:cNvPr>
          <p:cNvSpPr/>
          <p:nvPr/>
        </p:nvSpPr>
        <p:spPr>
          <a:xfrm>
            <a:off x="8607272" y="5451860"/>
            <a:ext cx="3372077" cy="133583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另：看不懂可以卸载了</a:t>
            </a:r>
          </a:p>
        </p:txBody>
      </p:sp>
    </p:spTree>
    <p:extLst>
      <p:ext uri="{BB962C8B-B14F-4D97-AF65-F5344CB8AC3E}">
        <p14:creationId xmlns:p14="http://schemas.microsoft.com/office/powerpoint/2010/main" val="33332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F7B6-2C65-379F-DDC5-9BB8AD383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AC0989E-6F29-BCA0-2328-2842414C80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10DB9F-51A2-4A83-6B80-67593330A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90C45C-E6F9-E8A4-B3E8-AB93209CD1CD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开始游玩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E55F88-BF65-2BBC-07BF-7C544BAD4872}"/>
              </a:ext>
            </a:extLst>
          </p:cNvPr>
          <p:cNvSpPr/>
          <p:nvPr/>
        </p:nvSpPr>
        <p:spPr>
          <a:xfrm>
            <a:off x="482007" y="1476446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按</a:t>
            </a:r>
            <a:r>
              <a:rPr lang="en-US" altLang="zh-CN" dirty="0"/>
              <a:t>1/8</a:t>
            </a:r>
            <a:r>
              <a:rPr lang="zh-CN" altLang="en-US" dirty="0"/>
              <a:t>号键更改难度，</a:t>
            </a:r>
            <a:r>
              <a:rPr lang="en-US" altLang="zh-CN" dirty="0"/>
              <a:t>5</a:t>
            </a:r>
            <a:r>
              <a:rPr lang="zh-CN" altLang="en-US" dirty="0"/>
              <a:t>号键返回目录，</a:t>
            </a:r>
            <a:r>
              <a:rPr lang="en-US" altLang="zh-CN" dirty="0"/>
              <a:t>4</a:t>
            </a:r>
            <a:r>
              <a:rPr lang="zh-CN" altLang="en-US" dirty="0"/>
              <a:t>号键开始游戏。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号键更改设置，</a:t>
            </a:r>
            <a:r>
              <a:rPr lang="en-US" altLang="zh-CN" dirty="0"/>
              <a:t>8</a:t>
            </a:r>
            <a:r>
              <a:rPr lang="zh-CN" altLang="en-US" dirty="0"/>
              <a:t>号键更改</a:t>
            </a:r>
            <a:r>
              <a:rPr lang="en-US" altLang="zh-CN" dirty="0"/>
              <a:t>Mod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1P</a:t>
            </a:r>
            <a:r>
              <a:rPr lang="zh-CN" altLang="en-US" dirty="0"/>
              <a:t>三角键（小键盘</a:t>
            </a:r>
            <a:r>
              <a:rPr lang="en-US" altLang="zh-CN" dirty="0"/>
              <a:t>*</a:t>
            </a:r>
            <a:r>
              <a:rPr lang="zh-CN" altLang="en-US" dirty="0"/>
              <a:t>号）更改排序或搜索歌曲。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5F9FEB-0B69-5FA8-6766-F11B8582A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521" y="1375142"/>
            <a:ext cx="2468094" cy="2471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C78830-42F6-E085-2677-412088D49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6521" y="3985144"/>
            <a:ext cx="2482828" cy="2471777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FBAE91-A83C-2677-5986-50C83129FB1D}"/>
              </a:ext>
            </a:extLst>
          </p:cNvPr>
          <p:cNvSpPr/>
          <p:nvPr/>
        </p:nvSpPr>
        <p:spPr>
          <a:xfrm>
            <a:off x="482006" y="2609847"/>
            <a:ext cx="7088373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在设置界面按</a:t>
            </a:r>
            <a:r>
              <a:rPr lang="en-US" altLang="zh-CN" dirty="0"/>
              <a:t>1/8</a:t>
            </a:r>
            <a:r>
              <a:rPr lang="zh-CN" altLang="en-US" dirty="0"/>
              <a:t>号键更改分类。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A937A4-DF83-44B1-2827-6F0B6390E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802" y="3459166"/>
            <a:ext cx="2971728" cy="3011887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6D1B29-29A7-4E55-B7A7-459F86E80623}"/>
              </a:ext>
            </a:extLst>
          </p:cNvPr>
          <p:cNvSpPr/>
          <p:nvPr/>
        </p:nvSpPr>
        <p:spPr>
          <a:xfrm>
            <a:off x="482006" y="3459166"/>
            <a:ext cx="5613994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在搜索排序界面需要按屏幕确认（防止键盘误触）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D411CD4-4DC4-A00D-22AC-001D8FA28F79}"/>
              </a:ext>
            </a:extLst>
          </p:cNvPr>
          <p:cNvSpPr/>
          <p:nvPr/>
        </p:nvSpPr>
        <p:spPr>
          <a:xfrm>
            <a:off x="482006" y="4308485"/>
            <a:ext cx="5596145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在游戏时按</a:t>
            </a:r>
            <a:r>
              <a:rPr lang="en-US" altLang="zh-CN" dirty="0"/>
              <a:t>1P</a:t>
            </a:r>
            <a:r>
              <a:rPr lang="zh-CN" altLang="en-US" dirty="0"/>
              <a:t>三角键（小键盘</a:t>
            </a:r>
            <a:r>
              <a:rPr lang="en-US" altLang="zh-CN" dirty="0"/>
              <a:t>*</a:t>
            </a:r>
            <a:r>
              <a:rPr lang="zh-CN" altLang="en-US" dirty="0"/>
              <a:t>号</a:t>
            </a:r>
            <a:r>
              <a:rPr lang="en-US" altLang="zh-CN" dirty="0"/>
              <a:t>/</a:t>
            </a:r>
            <a:r>
              <a:rPr lang="zh-CN" altLang="en-US" dirty="0"/>
              <a:t>鼠标点副屏）</a:t>
            </a:r>
            <a:endParaRPr lang="en-US" altLang="zh-CN" dirty="0"/>
          </a:p>
          <a:p>
            <a:r>
              <a:rPr lang="zh-CN" altLang="en-US" dirty="0"/>
              <a:t>退出歌曲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75B9686-0412-860F-DD63-8329133B1AF9}"/>
              </a:ext>
            </a:extLst>
          </p:cNvPr>
          <p:cNvSpPr/>
          <p:nvPr/>
        </p:nvSpPr>
        <p:spPr>
          <a:xfrm>
            <a:off x="482006" y="5157804"/>
            <a:ext cx="5613994" cy="7538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在选歌界面长按</a:t>
            </a:r>
            <a:r>
              <a:rPr lang="en-US" altLang="zh-CN" dirty="0"/>
              <a:t>4</a:t>
            </a:r>
            <a:r>
              <a:rPr lang="zh-CN" altLang="en-US" dirty="0"/>
              <a:t>号键听见爆炸声后松手进入练习模式</a:t>
            </a:r>
          </a:p>
        </p:txBody>
      </p:sp>
    </p:spTree>
    <p:extLst>
      <p:ext uri="{BB962C8B-B14F-4D97-AF65-F5344CB8AC3E}">
        <p14:creationId xmlns:p14="http://schemas.microsoft.com/office/powerpoint/2010/main" val="418859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96A1-F87A-FB59-BBB7-11E16729C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8EC581F-50C8-D272-A2DA-0614283A6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44E79F-6CD7-13C3-CF91-C10386431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DA70B9-F763-C787-F273-96D8544CB3B3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制作皮肤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F99D53-7EAF-08F7-C28C-DA0F780F64A2}"/>
              </a:ext>
            </a:extLst>
          </p:cNvPr>
          <p:cNvSpPr/>
          <p:nvPr/>
        </p:nvSpPr>
        <p:spPr>
          <a:xfrm>
            <a:off x="482007" y="1476446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大部分的皮肤素材文件在</a:t>
            </a:r>
            <a:r>
              <a:rPr lang="en-US" altLang="zh-CN" dirty="0"/>
              <a:t>Skins/</a:t>
            </a:r>
            <a:r>
              <a:rPr lang="zh-CN" altLang="en-US" dirty="0"/>
              <a:t>各个皮肤文件夹下</a:t>
            </a:r>
            <a:endParaRPr lang="en-US" altLang="zh-CN" dirty="0"/>
          </a:p>
          <a:p>
            <a:r>
              <a:rPr lang="zh-CN" altLang="en-US" dirty="0"/>
              <a:t>各种</a:t>
            </a:r>
            <a:r>
              <a:rPr lang="en-US" altLang="zh-CN" dirty="0"/>
              <a:t>note</a:t>
            </a:r>
            <a:r>
              <a:rPr lang="zh-CN" altLang="en-US" dirty="0"/>
              <a:t>、副屏背景、判定线、加载图等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71C8DC-D153-5E66-38C7-5F4E23C75073}"/>
              </a:ext>
            </a:extLst>
          </p:cNvPr>
          <p:cNvSpPr/>
          <p:nvPr/>
        </p:nvSpPr>
        <p:spPr>
          <a:xfrm>
            <a:off x="482006" y="2609847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音效文件在</a:t>
            </a:r>
            <a:r>
              <a:rPr lang="en-US" altLang="zh-CN" dirty="0" err="1"/>
              <a:t>MajdataPlay_Data</a:t>
            </a:r>
            <a:r>
              <a:rPr lang="en-US" altLang="zh-CN" dirty="0"/>
              <a:t>\</a:t>
            </a:r>
            <a:r>
              <a:rPr lang="en-US" altLang="zh-CN" dirty="0" err="1"/>
              <a:t>StreamingAssets</a:t>
            </a:r>
            <a:r>
              <a:rPr lang="zh-CN" altLang="en-US" dirty="0"/>
              <a:t>下</a:t>
            </a:r>
            <a:endParaRPr lang="en-US" altLang="zh-CN" dirty="0"/>
          </a:p>
          <a:p>
            <a:r>
              <a:rPr lang="zh-CN" altLang="en-US" dirty="0"/>
              <a:t>包括</a:t>
            </a:r>
            <a:r>
              <a:rPr lang="en-US" altLang="zh-CN" dirty="0" err="1"/>
              <a:t>bgm</a:t>
            </a:r>
            <a:r>
              <a:rPr lang="zh-CN" altLang="en-US" dirty="0"/>
              <a:t>、音效、语音等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31533A-DC8D-A24A-D62F-B886A0E9C5EF}"/>
              </a:ext>
            </a:extLst>
          </p:cNvPr>
          <p:cNvSpPr/>
          <p:nvPr/>
        </p:nvSpPr>
        <p:spPr>
          <a:xfrm>
            <a:off x="482005" y="3743248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AP/FC</a:t>
            </a:r>
            <a:r>
              <a:rPr lang="zh-CN" altLang="en-US" dirty="0"/>
              <a:t>特效，</a:t>
            </a:r>
            <a:r>
              <a:rPr lang="en-US" altLang="zh-CN" dirty="0"/>
              <a:t>UI</a:t>
            </a:r>
            <a:r>
              <a:rPr lang="zh-CN" altLang="en-US" dirty="0"/>
              <a:t>背景等在</a:t>
            </a:r>
            <a:r>
              <a:rPr lang="en-US" altLang="zh-CN" dirty="0" err="1"/>
              <a:t>MajdataPlay_Data</a:t>
            </a:r>
            <a:r>
              <a:rPr lang="en-US" altLang="zh-CN" dirty="0"/>
              <a:t>\</a:t>
            </a:r>
            <a:r>
              <a:rPr lang="en-US" altLang="zh-CN" dirty="0" err="1"/>
              <a:t>StreamingAssets</a:t>
            </a:r>
            <a:r>
              <a:rPr lang="en-US" altLang="zh-CN" dirty="0"/>
              <a:t>\</a:t>
            </a:r>
            <a:r>
              <a:rPr lang="en-US" altLang="zh-CN" dirty="0" err="1"/>
              <a:t>MovieBG</a:t>
            </a:r>
            <a:r>
              <a:rPr lang="zh-CN" altLang="en-US" dirty="0"/>
              <a:t>下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4A59D14-43D9-2A5D-4901-751402D6D189}"/>
              </a:ext>
            </a:extLst>
          </p:cNvPr>
          <p:cNvSpPr/>
          <p:nvPr/>
        </p:nvSpPr>
        <p:spPr>
          <a:xfrm>
            <a:off x="482004" y="4879312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其他特效暂不支持皮肤，需要你下载</a:t>
            </a:r>
            <a:r>
              <a:rPr lang="en-US" altLang="zh-CN" dirty="0"/>
              <a:t>unity editor</a:t>
            </a:r>
            <a:r>
              <a:rPr lang="zh-CN" altLang="en-US" dirty="0"/>
              <a:t>并重新编译</a:t>
            </a:r>
          </a:p>
        </p:txBody>
      </p:sp>
    </p:spTree>
    <p:extLst>
      <p:ext uri="{BB962C8B-B14F-4D97-AF65-F5344CB8AC3E}">
        <p14:creationId xmlns:p14="http://schemas.microsoft.com/office/powerpoint/2010/main" val="148246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58B6-07F3-8B65-9AC2-828573F2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90E02D0-8E0C-80C8-3AAB-07C540150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A920CC-3B46-9C69-25B3-3AC58F16A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CE9AEF2-E176-3777-815E-26FD1E5BC718}"/>
              </a:ext>
            </a:extLst>
          </p:cNvPr>
          <p:cNvSpPr/>
          <p:nvPr/>
        </p:nvSpPr>
        <p:spPr>
          <a:xfrm>
            <a:off x="2551814" y="422223"/>
            <a:ext cx="924592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制作名单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9026544-DD8F-9E44-6EA3-1B4F50E40ABD}"/>
              </a:ext>
            </a:extLst>
          </p:cNvPr>
          <p:cNvSpPr/>
          <p:nvPr/>
        </p:nvSpPr>
        <p:spPr>
          <a:xfrm>
            <a:off x="482007" y="1476447"/>
            <a:ext cx="5613997" cy="921914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企划</a:t>
            </a:r>
            <a:endParaRPr lang="en-US" altLang="zh-CN" dirty="0"/>
          </a:p>
          <a:p>
            <a:r>
              <a:rPr lang="en-US" altLang="zh-CN" dirty="0" err="1"/>
              <a:t>bbben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CB6BF6F-185E-D120-87C3-75BFDE564151}"/>
              </a:ext>
            </a:extLst>
          </p:cNvPr>
          <p:cNvSpPr/>
          <p:nvPr/>
        </p:nvSpPr>
        <p:spPr>
          <a:xfrm>
            <a:off x="482003" y="2561535"/>
            <a:ext cx="2790143" cy="86746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主程序员，判定开发大神</a:t>
            </a:r>
          </a:p>
          <a:p>
            <a:r>
              <a:rPr lang="en-US" altLang="zh-CN" dirty="0" err="1"/>
              <a:t>Lezi</a:t>
            </a:r>
            <a:endParaRPr lang="en-US" altLang="zh-CN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2C5FBFF-2495-B109-1B83-EDD271443F46}"/>
              </a:ext>
            </a:extLst>
          </p:cNvPr>
          <p:cNvSpPr/>
          <p:nvPr/>
        </p:nvSpPr>
        <p:spPr>
          <a:xfrm>
            <a:off x="482003" y="3599193"/>
            <a:ext cx="2790143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无敌</a:t>
            </a:r>
            <a:r>
              <a:rPr lang="en-US" altLang="zh-CN" dirty="0"/>
              <a:t>UI</a:t>
            </a:r>
            <a:r>
              <a:rPr lang="zh-CN" altLang="en-US" dirty="0"/>
              <a:t>美工设计</a:t>
            </a:r>
            <a:r>
              <a:rPr lang="en-US" altLang="zh-CN" dirty="0"/>
              <a:t>	</a:t>
            </a:r>
            <a:endParaRPr lang="zh-CN" altLang="en-US" dirty="0"/>
          </a:p>
          <a:p>
            <a:r>
              <a:rPr lang="en-US" altLang="zh-CN" dirty="0" err="1"/>
              <a:t>AeCw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8304C30-2ABB-CACD-CCC4-8BE32AEEC1ED}"/>
              </a:ext>
            </a:extLst>
          </p:cNvPr>
          <p:cNvSpPr/>
          <p:nvPr/>
        </p:nvSpPr>
        <p:spPr>
          <a:xfrm>
            <a:off x="482002" y="4615392"/>
            <a:ext cx="2790143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幕后黑手</a:t>
            </a:r>
            <a:endParaRPr lang="en-US" altLang="zh-CN" dirty="0"/>
          </a:p>
          <a:p>
            <a:r>
              <a:rPr lang="zh-CN" altLang="en-US" dirty="0"/>
              <a:t>小小红白 </a:t>
            </a:r>
            <a:r>
              <a:rPr lang="en-US" altLang="zh-CN" dirty="0"/>
              <a:t>feat. </a:t>
            </a:r>
            <a:r>
              <a:rPr lang="zh-CN" altLang="en-US" dirty="0"/>
              <a:t>小小蓝白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217173E-CF2E-DDBE-9C91-F70844D94B7A}"/>
              </a:ext>
            </a:extLst>
          </p:cNvPr>
          <p:cNvSpPr/>
          <p:nvPr/>
        </p:nvSpPr>
        <p:spPr>
          <a:xfrm>
            <a:off x="6183742" y="5568312"/>
            <a:ext cx="5613997" cy="109718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International Contributors</a:t>
            </a:r>
            <a:br>
              <a:rPr lang="en-US" altLang="zh-CN" dirty="0"/>
            </a:br>
            <a:r>
              <a:rPr lang="en-US" altLang="zh-CN" dirty="0" err="1"/>
              <a:t>RyutoSetsujin</a:t>
            </a:r>
            <a:r>
              <a:rPr lang="en-US" altLang="zh-CN" dirty="0"/>
              <a:t>, </a:t>
            </a:r>
            <a:r>
              <a:rPr lang="en-US" altLang="zh-CN" dirty="0" err="1"/>
              <a:t>itBunHop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Hisui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ANNET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DE6A88F-2FA8-6070-263C-2EAF48B9A217}"/>
              </a:ext>
            </a:extLst>
          </p:cNvPr>
          <p:cNvSpPr/>
          <p:nvPr/>
        </p:nvSpPr>
        <p:spPr>
          <a:xfrm>
            <a:off x="6183742" y="3599195"/>
            <a:ext cx="5613997" cy="86746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测试工程师</a:t>
            </a:r>
            <a:br>
              <a:rPr lang="en-US" altLang="zh-CN" dirty="0"/>
            </a:br>
            <a:r>
              <a:rPr lang="zh-CN" altLang="en-US" dirty="0"/>
              <a:t>小豆亚麻，桜語不詳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B4B0840-4315-7531-1A43-06D4EBD269CA}"/>
              </a:ext>
            </a:extLst>
          </p:cNvPr>
          <p:cNvSpPr/>
          <p:nvPr/>
        </p:nvSpPr>
        <p:spPr>
          <a:xfrm>
            <a:off x="482001" y="5577465"/>
            <a:ext cx="5613997" cy="1088029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音乐</a:t>
            </a:r>
            <a:endParaRPr lang="en-US" altLang="zh-CN" dirty="0"/>
          </a:p>
          <a:p>
            <a:r>
              <a:rPr lang="en-US" altLang="zh-CN" sz="1600" dirty="0" err="1"/>
              <a:t>bbben</a:t>
            </a:r>
            <a:r>
              <a:rPr lang="en-US" altLang="zh-CN" sz="1600" dirty="0"/>
              <a:t>, </a:t>
            </a:r>
            <a:r>
              <a:rPr lang="zh-CN" altLang="en-US" sz="1600" dirty="0"/>
              <a:t>汪</a:t>
            </a:r>
            <a:r>
              <a:rPr lang="ja-JP" altLang="en-US" sz="1600" dirty="0"/>
              <a:t>ワンー </a:t>
            </a:r>
            <a:r>
              <a:rPr lang="en-US" altLang="zh-CN" sz="1600" dirty="0"/>
              <a:t>feat. </a:t>
            </a:r>
            <a:r>
              <a:rPr lang="zh-CN" altLang="en-US" sz="1600" dirty="0"/>
              <a:t>東條空助</a:t>
            </a:r>
            <a:r>
              <a:rPr lang="en-US" altLang="zh-CN" sz="1600" dirty="0"/>
              <a:t>, DJ Momo, </a:t>
            </a:r>
            <a:r>
              <a:rPr lang="en-US" altLang="zh-CN" sz="1600" dirty="0" err="1"/>
              <a:t>KeyLord</a:t>
            </a:r>
            <a:r>
              <a:rPr lang="en-US" altLang="zh-CN" sz="1600" dirty="0"/>
              <a:t>, </a:t>
            </a:r>
          </a:p>
          <a:p>
            <a:r>
              <a:rPr lang="ja-JP" altLang="en-US" sz="1600" dirty="0"/>
              <a:t>魔法使いシラガ</a:t>
            </a:r>
            <a:r>
              <a:rPr lang="en-US" altLang="ja-JP" sz="1600" dirty="0"/>
              <a:t>,</a:t>
            </a:r>
            <a:r>
              <a:rPr lang="zh-CN" altLang="en-US" sz="1600" dirty="0"/>
              <a:t> 高潮夙培 </a:t>
            </a:r>
            <a:r>
              <a:rPr lang="en-US" altLang="zh-CN" sz="1600" dirty="0"/>
              <a:t>(</a:t>
            </a:r>
            <a:r>
              <a:rPr lang="zh-CN" altLang="en-US" sz="1600" dirty="0"/>
              <a:t>长笛</a:t>
            </a:r>
            <a:r>
              <a:rPr lang="en-US" altLang="zh-CN" sz="1600" dirty="0"/>
              <a:t>), </a:t>
            </a:r>
            <a:r>
              <a:rPr lang="zh-CN" altLang="en-US" sz="1600" dirty="0"/>
              <a:t>斯美塔那么瘦 </a:t>
            </a:r>
            <a:r>
              <a:rPr lang="en-US" altLang="zh-CN" sz="1600" dirty="0"/>
              <a:t>(</a:t>
            </a:r>
            <a:r>
              <a:rPr lang="zh-CN" altLang="en-US" sz="1600" dirty="0"/>
              <a:t>手风琴</a:t>
            </a:r>
            <a:r>
              <a:rPr lang="en-US" altLang="zh-CN" sz="1600" dirty="0"/>
              <a:t>)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6F9B39A-58B9-741E-CA9D-BEE9A99561C6}"/>
              </a:ext>
            </a:extLst>
          </p:cNvPr>
          <p:cNvSpPr/>
          <p:nvPr/>
        </p:nvSpPr>
        <p:spPr>
          <a:xfrm>
            <a:off x="6183742" y="4615392"/>
            <a:ext cx="5613997" cy="86746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角色设计</a:t>
            </a:r>
            <a:endParaRPr lang="en-US" altLang="zh-CN" dirty="0"/>
          </a:p>
          <a:p>
            <a:r>
              <a:rPr lang="en-US" altLang="zh-CN" dirty="0"/>
              <a:t>Sion, </a:t>
            </a:r>
            <a:r>
              <a:rPr lang="zh-CN" altLang="en-US" dirty="0"/>
              <a:t>舒肤鸡</a:t>
            </a:r>
            <a:r>
              <a:rPr lang="en-US" altLang="zh-CN" dirty="0" err="1"/>
              <a:t>sama</a:t>
            </a:r>
            <a:r>
              <a:rPr lang="en-US" altLang="zh-CN" dirty="0"/>
              <a:t>, Wh1te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019AFCE-E28D-E42A-0362-957D50A7369D}"/>
              </a:ext>
            </a:extLst>
          </p:cNvPr>
          <p:cNvSpPr/>
          <p:nvPr/>
        </p:nvSpPr>
        <p:spPr>
          <a:xfrm>
            <a:off x="6183742" y="1476446"/>
            <a:ext cx="5613997" cy="1952554"/>
          </a:xfrm>
          <a:prstGeom prst="roundRect">
            <a:avLst>
              <a:gd name="adj" fmla="val 2115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原创谱面设计</a:t>
            </a:r>
            <a:endParaRPr lang="en-US" altLang="zh-CN" dirty="0"/>
          </a:p>
          <a:p>
            <a:r>
              <a:rPr lang="en-US" altLang="zh-CN" dirty="0" err="1"/>
              <a:t>Dororo</a:t>
            </a:r>
            <a:r>
              <a:rPr lang="en-US" altLang="zh-CN" dirty="0"/>
              <a:t> feat. </a:t>
            </a:r>
            <a:r>
              <a:rPr lang="en-US" altLang="zh-CN" dirty="0" err="1"/>
              <a:t>Renekton</a:t>
            </a:r>
            <a:r>
              <a:rPr lang="en-US" altLang="zh-CN" dirty="0"/>
              <a:t>,</a:t>
            </a:r>
            <a:r>
              <a:rPr lang="ja-JP" altLang="en-US" dirty="0"/>
              <a:t>おにねこ</a:t>
            </a:r>
            <a:r>
              <a:rPr lang="en-US" altLang="ja-JP" dirty="0"/>
              <a:t>, </a:t>
            </a:r>
            <a:r>
              <a:rPr lang="en-US" altLang="ja-JP" dirty="0" err="1"/>
              <a:t>shangle</a:t>
            </a:r>
            <a:r>
              <a:rPr lang="en-US" altLang="ja-JP" dirty="0"/>
              <a:t>, </a:t>
            </a:r>
            <a:r>
              <a:rPr lang="ja-JP" altLang="en-US" dirty="0"/>
              <a:t>ルルリリ</a:t>
            </a:r>
            <a:r>
              <a:rPr lang="en-US" altLang="ja-JP" dirty="0"/>
              <a:t>,</a:t>
            </a:r>
          </a:p>
          <a:p>
            <a:r>
              <a:rPr lang="en-US" altLang="zh-CN" dirty="0"/>
              <a:t>NaOH, </a:t>
            </a:r>
            <a:r>
              <a:rPr lang="ja-JP" altLang="en-US" dirty="0"/>
              <a:t>魔法使いシラガ</a:t>
            </a:r>
            <a:r>
              <a:rPr lang="en-US" altLang="ja-JP" dirty="0"/>
              <a:t>, Hatsune, </a:t>
            </a:r>
            <a:r>
              <a:rPr lang="en-US" altLang="ja-JP" dirty="0" err="1"/>
              <a:t>Akatsune</a:t>
            </a:r>
            <a:r>
              <a:rPr lang="en-US" altLang="ja-JP" dirty="0"/>
              <a:t>, </a:t>
            </a:r>
            <a:r>
              <a:rPr lang="en-US" altLang="ja-JP" dirty="0" err="1"/>
              <a:t>HarKIn</a:t>
            </a:r>
            <a:r>
              <a:rPr lang="en-US" altLang="ja-JP" dirty="0"/>
              <a:t>, </a:t>
            </a:r>
            <a:r>
              <a:rPr lang="en-US" altLang="ja-JP" dirty="0" err="1"/>
              <a:t>YYlY</a:t>
            </a:r>
            <a:r>
              <a:rPr lang="en-US" altLang="ja-JP" dirty="0"/>
              <a:t>, </a:t>
            </a:r>
            <a:r>
              <a:rPr lang="en-US" altLang="ja-JP" dirty="0" err="1"/>
              <a:t>reflectW</a:t>
            </a:r>
            <a:r>
              <a:rPr lang="en-US" altLang="ja-JP" dirty="0"/>
              <a:t>, DO-LIVE, </a:t>
            </a:r>
            <a:r>
              <a:rPr lang="zh-CN" altLang="en-US" dirty="0"/>
              <a:t>谱面</a:t>
            </a:r>
            <a:r>
              <a:rPr lang="en-US" altLang="zh-CN" dirty="0"/>
              <a:t>-200</a:t>
            </a:r>
            <a:r>
              <a:rPr lang="zh-CN" altLang="en-US" dirty="0"/>
              <a:t>号</a:t>
            </a:r>
            <a:r>
              <a:rPr lang="en-US" altLang="zh-CN" dirty="0"/>
              <a:t>, </a:t>
            </a:r>
            <a:r>
              <a:rPr lang="zh-CN" altLang="en-US" dirty="0"/>
              <a:t>伍舟之雨</a:t>
            </a:r>
            <a:endParaRPr lang="en-US" altLang="zh-CN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F78B2B7-78B4-823B-D076-2EA22CA8B1DB}"/>
              </a:ext>
            </a:extLst>
          </p:cNvPr>
          <p:cNvSpPr/>
          <p:nvPr/>
        </p:nvSpPr>
        <p:spPr>
          <a:xfrm>
            <a:off x="3359889" y="3592175"/>
            <a:ext cx="2736110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荣誉鸽子</a:t>
            </a:r>
            <a:r>
              <a:rPr lang="en-US" altLang="zh-CN" dirty="0"/>
              <a:t>	</a:t>
            </a:r>
            <a:endParaRPr lang="zh-CN" altLang="en-US" dirty="0"/>
          </a:p>
          <a:p>
            <a:r>
              <a:rPr lang="zh-CN" altLang="en-US" dirty="0"/>
              <a:t>墨滢</a:t>
            </a:r>
            <a:endParaRPr lang="en-US" altLang="zh-CN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AE3613D-AD59-F6F4-8964-560324751980}"/>
              </a:ext>
            </a:extLst>
          </p:cNvPr>
          <p:cNvSpPr/>
          <p:nvPr/>
        </p:nvSpPr>
        <p:spPr>
          <a:xfrm>
            <a:off x="3359884" y="2561535"/>
            <a:ext cx="2736111" cy="86746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IO Developer</a:t>
            </a:r>
            <a:endParaRPr lang="zh-CN" altLang="en-US" dirty="0"/>
          </a:p>
          <a:p>
            <a:r>
              <a:rPr lang="en-US" altLang="zh-CN" dirty="0" err="1"/>
              <a:t>istareatscreens</a:t>
            </a:r>
            <a:endParaRPr lang="en-US" altLang="zh-CN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60D8C3F-7145-F09D-5F0A-01B946645D87}"/>
              </a:ext>
            </a:extLst>
          </p:cNvPr>
          <p:cNvSpPr/>
          <p:nvPr/>
        </p:nvSpPr>
        <p:spPr>
          <a:xfrm>
            <a:off x="3359884" y="4615390"/>
            <a:ext cx="2736111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小小蓝白</a:t>
            </a:r>
            <a:endParaRPr lang="en-US" altLang="zh-CN" dirty="0"/>
          </a:p>
          <a:p>
            <a:r>
              <a:rPr lang="en-US" altLang="zh-CN" dirty="0"/>
              <a:t>CV: </a:t>
            </a:r>
            <a:r>
              <a:rPr lang="zh-CN" alt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夜宵紫苑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85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23E9-965C-25F0-BCBC-F12245F3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6FAB2D91-6528-0305-0751-1516DE205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CB97417-4C9D-160F-E505-892D4A2CED61}"/>
              </a:ext>
            </a:extLst>
          </p:cNvPr>
          <p:cNvSpPr/>
          <p:nvPr/>
        </p:nvSpPr>
        <p:spPr>
          <a:xfrm>
            <a:off x="3289001" y="2654808"/>
            <a:ext cx="5613997" cy="154838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i="1" dirty="0">
                <a:latin typeface="DFGMaruMoji-W9" panose="040F0900010101010101" pitchFamily="50" charset="-128"/>
                <a:ea typeface="DFGMaruMoji-W9" panose="040F0900010101010101" pitchFamily="50" charset="-128"/>
              </a:rPr>
              <a:t>And You…</a:t>
            </a:r>
          </a:p>
        </p:txBody>
      </p:sp>
    </p:spTree>
    <p:extLst>
      <p:ext uri="{BB962C8B-B14F-4D97-AF65-F5344CB8AC3E}">
        <p14:creationId xmlns:p14="http://schemas.microsoft.com/office/powerpoint/2010/main" val="7086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BCF9-8921-99DB-34E4-85BD0F4CC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32B3BFD-CE0E-39B5-501A-55FCCDAF23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E481D-8CF7-7991-B332-AE0702AF1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807EAC2-A9CE-0CEE-EBC1-DF8AEDB8B5F1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大家好。。。我是小小蓝白。。。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53FA7DE-AA80-FB8C-EC5F-9F75AC52F6F9}"/>
              </a:ext>
            </a:extLst>
          </p:cNvPr>
          <p:cNvSpPr/>
          <p:nvPr/>
        </p:nvSpPr>
        <p:spPr>
          <a:xfrm>
            <a:off x="4890976" y="1863981"/>
            <a:ext cx="7088373" cy="415600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（≧</a:t>
            </a:r>
            <a:r>
              <a:rPr lang="en-US" altLang="zh-CN" dirty="0"/>
              <a:t>ω≦</a:t>
            </a:r>
            <a:r>
              <a:rPr lang="zh-CN" altLang="en-US" dirty="0"/>
              <a:t>）锵锵～大家好呀！这里是会发光的看板娘小小蓝白酱✨～是</a:t>
            </a:r>
            <a:r>
              <a:rPr lang="en-US" altLang="zh-CN" dirty="0"/>
              <a:t>...</a:t>
            </a:r>
            <a:r>
              <a:rPr lang="zh-CN" altLang="en-US" dirty="0"/>
              <a:t>是我们家超厉害的</a:t>
            </a:r>
            <a:r>
              <a:rPr lang="en-US" altLang="zh-CN" dirty="0" err="1"/>
              <a:t>maimai</a:t>
            </a:r>
            <a:r>
              <a:rPr lang="zh-CN" altLang="en-US" dirty="0"/>
              <a:t>自制谱创作企划</a:t>
            </a:r>
            <a:r>
              <a:rPr lang="en-US" altLang="zh-CN" dirty="0"/>
              <a:t>MMFC</a:t>
            </a:r>
            <a:r>
              <a:rPr lang="zh-CN" altLang="en-US" dirty="0"/>
              <a:t>和谱面游玩软件</a:t>
            </a:r>
            <a:r>
              <a:rPr lang="en-US" altLang="zh-CN" dirty="0" err="1"/>
              <a:t>MajPlay</a:t>
            </a:r>
            <a:r>
              <a:rPr lang="zh-CN" altLang="en-US" dirty="0"/>
              <a:t>的官方萌宠哦～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大家在网上见到过</a:t>
            </a:r>
            <a:r>
              <a:rPr lang="en-US" altLang="zh-CN" dirty="0" err="1"/>
              <a:t>majdata</a:t>
            </a:r>
            <a:r>
              <a:rPr lang="zh-CN" altLang="en-US" dirty="0"/>
              <a:t>相关的内容时，说不定都有看到过我的身影呢</a:t>
            </a:r>
            <a:r>
              <a:rPr lang="en-US" altLang="zh-CN" dirty="0"/>
              <a:t>~</a:t>
            </a:r>
            <a:r>
              <a:rPr lang="zh-CN" altLang="en-US" dirty="0"/>
              <a:t>（对手指）不、不用害羞啦～要是想和蓝白说话，随时都可以戳戳我哦</a:t>
            </a:r>
            <a:r>
              <a:rPr lang="en-US" altLang="zh-CN" dirty="0"/>
              <a:t>(๑&gt;ᴗ&lt;๑)</a:t>
            </a:r>
            <a:r>
              <a:rPr lang="zh-CN" altLang="en-US" dirty="0"/>
              <a:t>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无论是想加入我们的创作大家庭，还是用</a:t>
            </a:r>
            <a:r>
              <a:rPr lang="en-US" altLang="zh-CN" dirty="0" err="1"/>
              <a:t>Majplay</a:t>
            </a:r>
            <a:r>
              <a:rPr lang="zh-CN" altLang="en-US" dirty="0"/>
              <a:t>演奏自己或者大佬们的谱面，我们随时都准备好迎接新伙伴加入的说～！啊对了！</a:t>
            </a:r>
            <a:r>
              <a:rPr lang="en-US" altLang="zh-CN" dirty="0" err="1"/>
              <a:t>Majplay</a:t>
            </a:r>
            <a:r>
              <a:rPr lang="zh-CN" altLang="en-US" dirty="0"/>
              <a:t>是</a:t>
            </a:r>
            <a:r>
              <a:rPr lang="en-US" altLang="zh-CN" dirty="0"/>
              <a:t>100%</a:t>
            </a:r>
            <a:r>
              <a:rPr lang="zh-CN" altLang="en-US" dirty="0"/>
              <a:t>全开源的软件哦，完全不需要担心门槛问题哒！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只要带着对音乐的热爱，就能在这里找到属于自己的节奏魔法～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灬</a:t>
            </a:r>
            <a:r>
              <a:rPr lang="en-US" altLang="zh-CN" dirty="0"/>
              <a:t>ºωº</a:t>
            </a:r>
            <a:r>
              <a:rPr lang="zh-CN" altLang="en-US" dirty="0"/>
              <a:t>灬</a:t>
            </a:r>
            <a:r>
              <a:rPr lang="en-US" altLang="zh-CN" dirty="0"/>
              <a:t>) </a:t>
            </a:r>
            <a:r>
              <a:rPr lang="zh-CN" altLang="en-US" dirty="0"/>
              <a:t>那么</a:t>
            </a:r>
            <a:r>
              <a:rPr lang="en-US" altLang="zh-CN" dirty="0"/>
              <a:t>~</a:t>
            </a:r>
            <a:r>
              <a:rPr lang="zh-CN" altLang="en-US" dirty="0"/>
              <a:t>蓝白就在数据海洋里等着和你相遇啦～♪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80E5F2-CC58-AFD3-F1AD-7F3A2638D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" y="1766600"/>
            <a:ext cx="4655775" cy="42533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05DD0A-99CE-1516-FF6B-400ED5EB50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19" y="465826"/>
            <a:ext cx="1553430" cy="155343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A369142-38C8-8BCD-B4F8-A9D2134D3C2F}"/>
              </a:ext>
            </a:extLst>
          </p:cNvPr>
          <p:cNvSpPr/>
          <p:nvPr/>
        </p:nvSpPr>
        <p:spPr>
          <a:xfrm>
            <a:off x="341795" y="5152521"/>
            <a:ext cx="1680212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小小蓝白</a:t>
            </a:r>
            <a:endParaRPr lang="en-US" altLang="zh-CN" dirty="0"/>
          </a:p>
          <a:p>
            <a:r>
              <a:rPr lang="en-US" altLang="zh-CN" dirty="0"/>
              <a:t>CV: </a:t>
            </a:r>
            <a:r>
              <a:rPr lang="zh-CN" alt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夜宵紫苑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48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47456-C560-A08C-B026-2B546882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A7596D8-0DAC-5C81-07F6-056C0E23A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F7D508-AD84-7CB9-18A7-46628A81C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90E91FE-C5C8-ED67-ADDA-83745BE7F50D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长啥样？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D4825BE-A9C7-9BD3-3DA6-F2FC54D7D6DF}"/>
              </a:ext>
            </a:extLst>
          </p:cNvPr>
          <p:cNvSpPr/>
          <p:nvPr/>
        </p:nvSpPr>
        <p:spPr>
          <a:xfrm>
            <a:off x="538715" y="1491010"/>
            <a:ext cx="4479852" cy="1937989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经过半年有余的开发，</a:t>
            </a:r>
            <a:r>
              <a:rPr lang="en-US" altLang="zh-CN" dirty="0" err="1"/>
              <a:t>Majplay</a:t>
            </a:r>
            <a:r>
              <a:rPr lang="zh-CN" altLang="en-US" dirty="0"/>
              <a:t>现在可以：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联网下歌，在线排名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慢速练习，</a:t>
            </a:r>
            <a:r>
              <a:rPr lang="en-US" altLang="zh-CN" dirty="0"/>
              <a:t>AB</a:t>
            </a:r>
            <a:r>
              <a:rPr lang="zh-CN" altLang="en-US" dirty="0"/>
              <a:t>重复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超低延迟，新老判定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旋转镜像，趣味</a:t>
            </a:r>
            <a:r>
              <a:rPr lang="en-US" altLang="zh-CN" dirty="0"/>
              <a:t>Mod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密度分析，段位挑战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27C2CE-802A-3DE6-856A-2BC9FF210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38" y="4648379"/>
            <a:ext cx="2020799" cy="2020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4F65AA-A5F2-FB5C-2FA8-9207A7FBB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15" y="3581840"/>
            <a:ext cx="3055090" cy="3087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D4BBB3-039A-332E-6567-6E0FE4E5E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465" y="3581840"/>
            <a:ext cx="3101079" cy="30871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B122EE-62A5-4624-4817-AF5AD561C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569" y="1449604"/>
            <a:ext cx="2053780" cy="20207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DAE503F-7ED3-E324-E426-D897B94D17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0416" y="3581840"/>
            <a:ext cx="3141954" cy="30871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0ADD064-2B98-3173-A1F4-BBBC596936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9628" y="1548945"/>
            <a:ext cx="4384880" cy="18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109D7-A1A8-E38A-25D4-A8E236947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9A6EC6B-27AF-B4ED-0445-04A632B2B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133F51-F708-05B4-0CC9-B11DFAD48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4A9F699-850D-AA3D-369E-113731BF43E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/>
              <a:t>Majdata</a:t>
            </a:r>
            <a:r>
              <a:rPr lang="en-US" altLang="zh-CN" dirty="0"/>
              <a:t> </a:t>
            </a:r>
            <a:r>
              <a:rPr lang="zh-CN" altLang="en-US" dirty="0"/>
              <a:t>是开源软件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D0F362C-BD84-7111-CAEB-1E7C5BE82704}"/>
              </a:ext>
            </a:extLst>
          </p:cNvPr>
          <p:cNvSpPr/>
          <p:nvPr/>
        </p:nvSpPr>
        <p:spPr>
          <a:xfrm>
            <a:off x="467832" y="2203334"/>
            <a:ext cx="11511517" cy="328159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开源的意思就是这是一个</a:t>
            </a:r>
            <a:r>
              <a:rPr lang="zh-CN" altLang="en-US" b="1" dirty="0"/>
              <a:t>所有人都可以更改代码</a:t>
            </a:r>
            <a:r>
              <a:rPr lang="zh-CN" altLang="en-US" dirty="0"/>
              <a:t>的免费合作项目，同时也意味着我，</a:t>
            </a:r>
            <a:r>
              <a:rPr lang="en-US" altLang="zh-CN" dirty="0" err="1"/>
              <a:t>Lezi</a:t>
            </a:r>
            <a:r>
              <a:rPr lang="zh-CN" altLang="en-US" dirty="0"/>
              <a:t>或者任何参与项目的其他人</a:t>
            </a:r>
            <a:r>
              <a:rPr lang="zh-CN" altLang="en-US" dirty="0">
                <a:solidFill>
                  <a:srgbClr val="FF0000"/>
                </a:solidFill>
              </a:rPr>
              <a:t>没有帮你解决问题的义务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同时，本项目遵循</a:t>
            </a:r>
            <a:r>
              <a:rPr lang="en-US" altLang="zh-CN" dirty="0"/>
              <a:t>GPL-3.0</a:t>
            </a:r>
            <a:r>
              <a:rPr lang="zh-CN" altLang="en-US" dirty="0"/>
              <a:t>协议，省流就是：</a:t>
            </a:r>
          </a:p>
          <a:p>
            <a:r>
              <a:rPr lang="zh-CN" altLang="en-US" dirty="0"/>
              <a:t>自由使用：你可以自由使用和分享本软件。</a:t>
            </a:r>
          </a:p>
          <a:p>
            <a:r>
              <a:rPr lang="zh-CN" altLang="en-US" dirty="0"/>
              <a:t>公开代码：你修改或基于本软件的作品必须公开源代码。</a:t>
            </a:r>
          </a:p>
          <a:p>
            <a:endParaRPr lang="zh-CN" altLang="en-US" dirty="0"/>
          </a:p>
          <a:p>
            <a:r>
              <a:rPr lang="zh-CN" altLang="en-US" dirty="0"/>
              <a:t>也请注意，本项目代码</a:t>
            </a:r>
            <a:r>
              <a:rPr lang="zh-CN" altLang="en-US" dirty="0">
                <a:solidFill>
                  <a:srgbClr val="FF0000"/>
                </a:solidFill>
              </a:rPr>
              <a:t>与任何官方软件都没有关系</a:t>
            </a:r>
            <a:r>
              <a:rPr lang="zh-CN" altLang="en-US" dirty="0"/>
              <a:t>，纯从零开始手搓。</a:t>
            </a:r>
            <a:endParaRPr lang="en-US" altLang="zh-CN" dirty="0"/>
          </a:p>
          <a:p>
            <a:r>
              <a:rPr lang="zh-CN" altLang="en-US" dirty="0"/>
              <a:t>如果你有这方面的顾虑，请不要游玩。</a:t>
            </a:r>
          </a:p>
        </p:txBody>
      </p:sp>
    </p:spTree>
    <p:extLst>
      <p:ext uri="{BB962C8B-B14F-4D97-AF65-F5344CB8AC3E}">
        <p14:creationId xmlns:p14="http://schemas.microsoft.com/office/powerpoint/2010/main" val="27908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C8396-A4E5-FB81-D177-B8558542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FE0CC8A3-9F00-94F5-7C9F-53C49CCB0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F4F1DF-34C3-C4C8-D7A6-584718762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AC8A4E-0CAD-F7F2-94BB-2A1D8590BE3B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下载软件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0CA9584-7369-CA72-BD6A-AA7B5677FBAB}"/>
              </a:ext>
            </a:extLst>
          </p:cNvPr>
          <p:cNvSpPr/>
          <p:nvPr/>
        </p:nvSpPr>
        <p:spPr>
          <a:xfrm>
            <a:off x="482007" y="1476446"/>
            <a:ext cx="7088373" cy="7232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前往 </a:t>
            </a:r>
            <a:r>
              <a:rPr lang="en-US" altLang="zh-CN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https://github.com/TeamMajdata/MajdataPlay_Build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4C58EF3-661D-7BF6-9F7B-60CE181EAC22}"/>
              </a:ext>
            </a:extLst>
          </p:cNvPr>
          <p:cNvSpPr/>
          <p:nvPr/>
        </p:nvSpPr>
        <p:spPr>
          <a:xfrm>
            <a:off x="482006" y="2452196"/>
            <a:ext cx="7088373" cy="7232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或加群：</a:t>
            </a:r>
            <a:r>
              <a:rPr lang="en-US" altLang="zh-CN" dirty="0"/>
              <a:t>667644338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2F09A6-16CD-8276-F645-2971F724CB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" t="16369" r="8638" b="25809"/>
          <a:stretch/>
        </p:blipFill>
        <p:spPr>
          <a:xfrm>
            <a:off x="8109097" y="1476446"/>
            <a:ext cx="3310271" cy="41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BA4-80F7-DA48-299B-EA074096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8DAB9DB3-2E87-51E7-5559-E3FDB0BE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726874-1671-CF45-63A1-8EE85279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C28256-3547-BEBC-5144-D9813C2D11D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828090B-571F-24DC-3EE4-24E0A8175811}"/>
              </a:ext>
            </a:extLst>
          </p:cNvPr>
          <p:cNvSpPr/>
          <p:nvPr/>
        </p:nvSpPr>
        <p:spPr>
          <a:xfrm>
            <a:off x="482007" y="1476446"/>
            <a:ext cx="8224921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不管你使用的是哪家手台，请把触摸屏设置到</a:t>
            </a:r>
            <a:r>
              <a:rPr lang="en-US" altLang="zh-CN" dirty="0"/>
              <a:t>COM3</a:t>
            </a:r>
            <a:r>
              <a:rPr lang="zh-CN" altLang="en-US" dirty="0"/>
              <a:t>，</a:t>
            </a:r>
            <a:r>
              <a:rPr lang="en-US" altLang="zh-CN" dirty="0"/>
              <a:t>LED</a:t>
            </a:r>
            <a:r>
              <a:rPr lang="zh-CN" altLang="en-US" dirty="0"/>
              <a:t>设置到</a:t>
            </a:r>
            <a:r>
              <a:rPr lang="en-US" altLang="zh-CN" dirty="0"/>
              <a:t>COM21</a:t>
            </a:r>
            <a:r>
              <a:rPr lang="zh-CN" altLang="en-US" dirty="0"/>
              <a:t>（和神秘软件一致），</a:t>
            </a:r>
            <a:endParaRPr lang="en-US" altLang="zh-CN" dirty="0"/>
          </a:p>
          <a:p>
            <a:r>
              <a:rPr lang="zh-CN" altLang="en-US" dirty="0"/>
              <a:t>按键设置为</a:t>
            </a:r>
            <a:r>
              <a:rPr lang="en-US" altLang="zh-CN" dirty="0"/>
              <a:t>IO4/HID/Keyboard</a:t>
            </a:r>
            <a:r>
              <a:rPr lang="zh-CN" altLang="en-US" dirty="0"/>
              <a:t>模式三选一（</a:t>
            </a:r>
            <a:r>
              <a:rPr lang="en-US" altLang="zh-CN" dirty="0"/>
              <a:t>IO</a:t>
            </a:r>
            <a:r>
              <a:rPr lang="zh-CN" altLang="en-US" dirty="0"/>
              <a:t>最好）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872FA2-614D-03F1-632F-45F3A49094CD}"/>
              </a:ext>
            </a:extLst>
          </p:cNvPr>
          <p:cNvSpPr/>
          <p:nvPr/>
        </p:nvSpPr>
        <p:spPr>
          <a:xfrm>
            <a:off x="482007" y="2719029"/>
            <a:ext cx="8224921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如果你没有手台，键盘按键的键位是</a:t>
            </a:r>
            <a:endParaRPr lang="en-US" altLang="zh-CN" dirty="0"/>
          </a:p>
          <a:p>
            <a:r>
              <a:rPr lang="en-US" altLang="zh-CN" dirty="0"/>
              <a:t>QWEDCXZA</a:t>
            </a:r>
            <a:r>
              <a:rPr lang="zh-CN" altLang="en-US" dirty="0"/>
              <a:t>，</a:t>
            </a:r>
            <a:r>
              <a:rPr lang="en-US" altLang="zh-CN" dirty="0"/>
              <a:t>1P</a:t>
            </a:r>
            <a:r>
              <a:rPr lang="zh-CN" altLang="en-US" dirty="0"/>
              <a:t>三角键为小键盘*，触摸屏用鼠标操作。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2EC3898-CCBA-725C-350E-40C5B3F66032}"/>
              </a:ext>
            </a:extLst>
          </p:cNvPr>
          <p:cNvSpPr/>
          <p:nvPr/>
        </p:nvSpPr>
        <p:spPr>
          <a:xfrm>
            <a:off x="482007" y="3961612"/>
            <a:ext cx="8224921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然后可以先打开游戏测试一下。大多数情况下游戏将自动检测到手台，如果不行，请编辑</a:t>
            </a:r>
            <a:r>
              <a:rPr lang="en-US" altLang="zh-CN" dirty="0" err="1"/>
              <a:t>settings.json</a:t>
            </a:r>
            <a:r>
              <a:rPr lang="en-US" altLang="zh-CN" dirty="0"/>
              <a:t> (</a:t>
            </a:r>
            <a:r>
              <a:rPr lang="zh-CN" altLang="en-US" dirty="0"/>
              <a:t>见下文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0527223-5D6F-27C0-6483-250FF3086DA2}"/>
              </a:ext>
            </a:extLst>
          </p:cNvPr>
          <p:cNvSpPr/>
          <p:nvPr/>
        </p:nvSpPr>
        <p:spPr>
          <a:xfrm>
            <a:off x="8945961" y="1476446"/>
            <a:ext cx="3007006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Dao</a:t>
            </a:r>
            <a:r>
              <a:rPr lang="zh-CN" altLang="en-US" dirty="0"/>
              <a:t>台会自动设置 不用手改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C02D9A-B37E-E759-E994-AC3B9A387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05" b="94895" l="8113" r="91887">
                        <a14:foregroundMark x1="25472" y1="9009" x2="25472" y2="9009"/>
                        <a14:foregroundMark x1="24340" y1="9459" x2="24340" y2="9459"/>
                        <a14:foregroundMark x1="49245" y1="7658" x2="49245" y2="7658"/>
                        <a14:foregroundMark x1="56981" y1="7508" x2="56981" y2="7508"/>
                        <a14:foregroundMark x1="79245" y1="6306" x2="79245" y2="6306"/>
                        <a14:foregroundMark x1="79245" y1="4805" x2="79245" y2="4805"/>
                        <a14:foregroundMark x1="67736" y1="24024" x2="67736" y2="24024"/>
                        <a14:foregroundMark x1="63585" y1="25826" x2="63585" y2="25826"/>
                        <a14:foregroundMark x1="74340" y1="58859" x2="74340" y2="58859"/>
                        <a14:foregroundMark x1="70943" y1="84084" x2="70943" y2="84084"/>
                        <a14:foregroundMark x1="68679" y1="92793" x2="68679" y2="92793"/>
                        <a14:foregroundMark x1="72642" y1="94895" x2="72642" y2="94895"/>
                        <a14:foregroundMark x1="84717" y1="89189" x2="84717" y2="89189"/>
                        <a14:foregroundMark x1="91887" y1="82282" x2="91887" y2="82282"/>
                        <a14:foregroundMark x1="89245" y1="62613" x2="89245" y2="62613"/>
                        <a14:foregroundMark x1="89245" y1="58709" x2="89245" y2="58709"/>
                        <a14:foregroundMark x1="88113" y1="53153" x2="88113" y2="53153"/>
                        <a14:foregroundMark x1="83962" y1="84985" x2="83962" y2="84985"/>
                        <a14:foregroundMark x1="81698" y1="85736" x2="81698" y2="85736"/>
                        <a14:foregroundMark x1="87170" y1="86787" x2="87170" y2="86787"/>
                        <a14:foregroundMark x1="81132" y1="85285" x2="81132" y2="85285"/>
                        <a14:foregroundMark x1="78302" y1="85886" x2="78302" y2="85886"/>
                        <a14:foregroundMark x1="75660" y1="85886" x2="75660" y2="85886"/>
                        <a14:foregroundMark x1="84151" y1="86787" x2="84151" y2="86787"/>
                        <a14:foregroundMark x1="8113" y1="79730" x2="8113" y2="79730"/>
                        <a14:foregroundMark x1="38868" y1="4955" x2="38868" y2="4955"/>
                        <a14:foregroundMark x1="59811" y1="92943" x2="59811" y2="92943"/>
                        <a14:foregroundMark x1="50943" y1="90991" x2="50943" y2="90991"/>
                        <a14:foregroundMark x1="42642" y1="90991" x2="42642" y2="90991"/>
                        <a14:foregroundMark x1="26981" y1="90240" x2="26981" y2="902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4434" y="3035961"/>
            <a:ext cx="2705559" cy="33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BA4-80F7-DA48-299B-EA074096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8DAB9DB3-2E87-51E7-5559-E3FDB0BE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726874-1671-CF45-63A1-8EE85279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C28256-3547-BEBC-5144-D9813C2D11D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设置手台（手动更改设置）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872FA2-614D-03F1-632F-45F3A49094CD}"/>
              </a:ext>
            </a:extLst>
          </p:cNvPr>
          <p:cNvSpPr/>
          <p:nvPr/>
        </p:nvSpPr>
        <p:spPr>
          <a:xfrm>
            <a:off x="482006" y="1450604"/>
            <a:ext cx="7229868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IO</a:t>
            </a:r>
            <a:r>
              <a:rPr lang="zh-CN" altLang="en-US" dirty="0"/>
              <a:t>模式由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Manufacturer 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和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ButtonRing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-Type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共同决定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072275-0AF2-4BE8-8AB7-018CED9D5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801" y="1462824"/>
            <a:ext cx="3027985" cy="5050702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9A0B3680-370D-8E4F-64B4-B4E60E8C92D5}"/>
              </a:ext>
            </a:extLst>
          </p:cNvPr>
          <p:cNvCxnSpPr>
            <a:cxnSpLocks/>
          </p:cNvCxnSpPr>
          <p:nvPr/>
        </p:nvCxnSpPr>
        <p:spPr>
          <a:xfrm flipV="1">
            <a:off x="1513840" y="1732174"/>
            <a:ext cx="6932507" cy="392721"/>
          </a:xfrm>
          <a:prstGeom prst="bentConnector3">
            <a:avLst>
              <a:gd name="adj1" fmla="val 2469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1649D-BF5B-5941-F4BE-014166454C9B}"/>
              </a:ext>
            </a:extLst>
          </p:cNvPr>
          <p:cNvSpPr/>
          <p:nvPr/>
        </p:nvSpPr>
        <p:spPr>
          <a:xfrm>
            <a:off x="482005" y="5141728"/>
            <a:ext cx="7229866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感觉震键，增大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DebounceThresholdMs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9C22C07-48ED-5037-F795-6B533F425992}"/>
              </a:ext>
            </a:extLst>
          </p:cNvPr>
          <p:cNvSpPr/>
          <p:nvPr/>
        </p:nvSpPr>
        <p:spPr>
          <a:xfrm>
            <a:off x="482005" y="5912193"/>
            <a:ext cx="7229866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感觉卡顿掉帧，增大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PollingRateMs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（比如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281DA4B-B25B-491E-AD67-367E809D34DB}"/>
              </a:ext>
            </a:extLst>
          </p:cNvPr>
          <p:cNvSpPr/>
          <p:nvPr/>
        </p:nvSpPr>
        <p:spPr>
          <a:xfrm>
            <a:off x="482005" y="2671183"/>
            <a:ext cx="1702073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Keyboard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General</a:t>
            </a: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Keyboard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EBC0C22-0FB6-4A8D-9D6C-9420A9962986}"/>
              </a:ext>
            </a:extLst>
          </p:cNvPr>
          <p:cNvSpPr/>
          <p:nvPr/>
        </p:nvSpPr>
        <p:spPr>
          <a:xfrm>
            <a:off x="2324119" y="2671182"/>
            <a:ext cx="1702073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 err="1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Adx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的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Yuan</a:t>
            </a:r>
            <a:endParaRPr lang="en-US" altLang="zh-CN" sz="1400" b="0" dirty="0">
              <a:solidFill>
                <a:srgbClr val="CE9178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HID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75B263B-4E62-4730-82E1-CA37B8104978}"/>
              </a:ext>
            </a:extLst>
          </p:cNvPr>
          <p:cNvSpPr/>
          <p:nvPr/>
        </p:nvSpPr>
        <p:spPr>
          <a:xfrm>
            <a:off x="4166233" y="2664194"/>
            <a:ext cx="1702800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IO4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General</a:t>
            </a: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HID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6A60D99-08CA-4B0C-9C69-F9C6315830F3}"/>
              </a:ext>
            </a:extLst>
          </p:cNvPr>
          <p:cNvSpPr/>
          <p:nvPr/>
        </p:nvSpPr>
        <p:spPr>
          <a:xfrm>
            <a:off x="6009074" y="2652224"/>
            <a:ext cx="1702800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Dao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的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(</a:t>
            </a:r>
            <a:r>
              <a:rPr lang="zh-CN" altLang="en-US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实验性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)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Dao</a:t>
            </a:r>
            <a:endParaRPr lang="en-US" altLang="zh-CN" sz="1400" b="0" dirty="0">
              <a:solidFill>
                <a:srgbClr val="CE9178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HID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61D6F97-E5C5-4226-9467-CD96156E7F32}"/>
              </a:ext>
            </a:extLst>
          </p:cNvPr>
          <p:cNvCxnSpPr>
            <a:cxnSpLocks/>
          </p:cNvCxnSpPr>
          <p:nvPr/>
        </p:nvCxnSpPr>
        <p:spPr>
          <a:xfrm>
            <a:off x="3627120" y="2143004"/>
            <a:ext cx="5164667" cy="299291"/>
          </a:xfrm>
          <a:prstGeom prst="bentConnector3">
            <a:avLst>
              <a:gd name="adj1" fmla="val 40164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4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BA4-80F7-DA48-299B-EA074096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8DAB9DB3-2E87-51E7-5559-E3FDB0BE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726874-1671-CF45-63A1-8EE85279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C28256-3547-BEBC-5144-D9813C2D11D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设置手台（手动更改设置）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872FA2-614D-03F1-632F-45F3A49094CD}"/>
              </a:ext>
            </a:extLst>
          </p:cNvPr>
          <p:cNvSpPr/>
          <p:nvPr/>
        </p:nvSpPr>
        <p:spPr>
          <a:xfrm>
            <a:off x="482006" y="1450604"/>
            <a:ext cx="7229868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如果你使用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作为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IO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模式，需要设置</a:t>
            </a:r>
            <a:r>
              <a:rPr lang="en-US" altLang="zh-CN" b="0" dirty="0" err="1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ButtonRing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的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与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VID</a:t>
            </a:r>
          </a:p>
          <a:p>
            <a:r>
              <a:rPr lang="zh-CN" altLang="en-US" dirty="0">
                <a:solidFill>
                  <a:schemeClr val="bg1"/>
                </a:solidFill>
                <a:latin typeface="JetBrains Mono" panose="020B0509020102050004" pitchFamily="49" charset="0"/>
              </a:rPr>
              <a:t>下面提供一些常见手台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HID</a:t>
            </a:r>
            <a:r>
              <a:rPr lang="zh-CN" altLang="en-US" dirty="0">
                <a:solidFill>
                  <a:schemeClr val="bg1"/>
                </a:solidFill>
                <a:latin typeface="JetBrains Mono" panose="020B0509020102050004" pitchFamily="49" charset="0"/>
              </a:rPr>
              <a:t>模式的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PID</a:t>
            </a:r>
            <a:r>
              <a:rPr lang="zh-CN" altLang="en-US" dirty="0">
                <a:solidFill>
                  <a:schemeClr val="bg1"/>
                </a:solidFill>
                <a:latin typeface="JetBrains Mono" panose="020B0509020102050004" pitchFamily="49" charset="0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VID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072275-0AF2-4BE8-8AB7-018CED9D5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801" y="1462824"/>
            <a:ext cx="3027985" cy="5050702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EBC0C22-0FB6-4A8D-9D6C-9420A9962986}"/>
              </a:ext>
            </a:extLst>
          </p:cNvPr>
          <p:cNvSpPr/>
          <p:nvPr/>
        </p:nvSpPr>
        <p:spPr>
          <a:xfrm>
            <a:off x="482006" y="2652223"/>
            <a:ext cx="1868341" cy="17436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 err="1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Adx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台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22352</a:t>
            </a:r>
          </a:p>
          <a:p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VID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dirty="0">
                <a:solidFill>
                  <a:srgbClr val="CE9178"/>
                </a:solidFill>
                <a:latin typeface="JetBrains Mono" panose="020B0509020102050004" pitchFamily="49" charset="0"/>
              </a:rPr>
              <a:t>11836</a:t>
            </a:r>
            <a:endParaRPr lang="en-US" altLang="zh-CN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75B263B-4E62-4730-82E1-CA37B8104978}"/>
              </a:ext>
            </a:extLst>
          </p:cNvPr>
          <p:cNvSpPr/>
          <p:nvPr/>
        </p:nvSpPr>
        <p:spPr>
          <a:xfrm>
            <a:off x="3162770" y="2652223"/>
            <a:ext cx="1868340" cy="17436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IO4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通用设备：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33</a:t>
            </a:r>
          </a:p>
          <a:p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VID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dirty="0">
                <a:solidFill>
                  <a:srgbClr val="CE9178"/>
                </a:solidFill>
                <a:latin typeface="JetBrains Mono" panose="020B0509020102050004" pitchFamily="49" charset="0"/>
              </a:rPr>
              <a:t>3235</a:t>
            </a:r>
            <a:endParaRPr lang="en-US" altLang="zh-CN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6A60D99-08CA-4B0C-9C69-F9C6315830F3}"/>
              </a:ext>
            </a:extLst>
          </p:cNvPr>
          <p:cNvSpPr/>
          <p:nvPr/>
        </p:nvSpPr>
        <p:spPr>
          <a:xfrm>
            <a:off x="5843534" y="2652223"/>
            <a:ext cx="1868340" cy="17436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Dao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台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4644</a:t>
            </a:r>
          </a:p>
          <a:p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VID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dirty="0">
                <a:solidFill>
                  <a:srgbClr val="CE9178"/>
                </a:solidFill>
                <a:latin typeface="JetBrains Mono" panose="020B0509020102050004" pitchFamily="49" charset="0"/>
              </a:rPr>
              <a:t>3727</a:t>
            </a:r>
            <a:endParaRPr lang="en-US" altLang="zh-CN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61D6F97-E5C5-4226-9467-CD96156E7F32}"/>
              </a:ext>
            </a:extLst>
          </p:cNvPr>
          <p:cNvCxnSpPr>
            <a:cxnSpLocks/>
          </p:cNvCxnSpPr>
          <p:nvPr/>
        </p:nvCxnSpPr>
        <p:spPr>
          <a:xfrm>
            <a:off x="8405707" y="3484316"/>
            <a:ext cx="45375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3">
            <a:extLst>
              <a:ext uri="{FF2B5EF4-FFF2-40B4-BE49-F238E27FC236}">
                <a16:creationId xmlns:a16="http://schemas.microsoft.com/office/drawing/2014/main" id="{883EB9CE-99E4-42C7-A4DF-B6B0EF95F7FA}"/>
              </a:ext>
            </a:extLst>
          </p:cNvPr>
          <p:cNvCxnSpPr>
            <a:cxnSpLocks/>
          </p:cNvCxnSpPr>
          <p:nvPr/>
        </p:nvCxnSpPr>
        <p:spPr>
          <a:xfrm>
            <a:off x="8405706" y="3657036"/>
            <a:ext cx="45375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9E25808-8108-41AD-B496-373E9D0BE1F6}"/>
              </a:ext>
            </a:extLst>
          </p:cNvPr>
          <p:cNvSpPr/>
          <p:nvPr/>
        </p:nvSpPr>
        <p:spPr>
          <a:xfrm>
            <a:off x="482006" y="4585870"/>
            <a:ext cx="7229868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如果上方提供的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PID/VID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不适用于你的手台，请看下一节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78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DEFEA-7E53-2C49-0D1E-9B44F0C0E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6BBC6B3E-3122-E564-EDC9-910AA0CBB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1CA9FA-93A7-AD88-14A4-27E98883C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7B11A2E-B61E-497F-1071-F54CDEC457CF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设置手台（手动更改设置）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52AA951-0ED1-E3E5-6D13-BC94ADC9C121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如果使用</a:t>
            </a:r>
            <a:r>
              <a:rPr lang="en-US" altLang="zh-CN" dirty="0"/>
              <a:t>HID</a:t>
            </a:r>
            <a:r>
              <a:rPr lang="zh-CN" altLang="en-US" dirty="0"/>
              <a:t>模式，请在设备管理器</a:t>
            </a:r>
            <a:r>
              <a:rPr lang="en-US" altLang="zh-CN" dirty="0"/>
              <a:t>-&gt;</a:t>
            </a:r>
            <a:r>
              <a:rPr lang="zh-CN" altLang="en-US" dirty="0"/>
              <a:t>设备属性</a:t>
            </a:r>
            <a:r>
              <a:rPr lang="en-US" altLang="zh-CN" dirty="0"/>
              <a:t>-&gt;</a:t>
            </a:r>
            <a:r>
              <a:rPr lang="zh-CN" altLang="en-US" dirty="0"/>
              <a:t>详细信息</a:t>
            </a:r>
            <a:r>
              <a:rPr lang="en-US" altLang="zh-CN" dirty="0"/>
              <a:t>-&gt;</a:t>
            </a:r>
            <a:r>
              <a:rPr lang="zh-CN" altLang="en-US" dirty="0"/>
              <a:t>属性设备实例路径里查看</a:t>
            </a:r>
            <a:r>
              <a:rPr lang="en-US" altLang="zh-CN" dirty="0"/>
              <a:t>PID</a:t>
            </a:r>
            <a:r>
              <a:rPr lang="zh-CN" altLang="en-US" dirty="0"/>
              <a:t>和</a:t>
            </a:r>
            <a:r>
              <a:rPr lang="en-US" altLang="zh-CN" dirty="0"/>
              <a:t>VID</a:t>
            </a:r>
            <a:r>
              <a:rPr lang="zh-CN" altLang="en-US" dirty="0"/>
              <a:t>。注意这里的数字是十六进制，将这两个数字转换为</a:t>
            </a:r>
            <a:r>
              <a:rPr lang="en-US" altLang="zh-CN" dirty="0"/>
              <a:t>10</a:t>
            </a:r>
            <a:r>
              <a:rPr lang="zh-CN" altLang="en-US" dirty="0"/>
              <a:t>进制之后填入</a:t>
            </a:r>
            <a:r>
              <a:rPr lang="en-US" altLang="zh-CN" dirty="0" err="1"/>
              <a:t>settings.json</a:t>
            </a:r>
            <a:r>
              <a:rPr lang="zh-CN" altLang="en-US" dirty="0"/>
              <a:t>即可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9DE2806-BFF7-428B-E702-B16D8F203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945" y="1476446"/>
            <a:ext cx="3041806" cy="4216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95A139-B390-3EDD-779E-6B18B790B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07" y="2625986"/>
            <a:ext cx="5513129" cy="4039509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5225275-A548-A5AF-F653-71E0AA415B56}"/>
              </a:ext>
            </a:extLst>
          </p:cNvPr>
          <p:cNvCxnSpPr>
            <a:cxnSpLocks/>
          </p:cNvCxnSpPr>
          <p:nvPr/>
        </p:nvCxnSpPr>
        <p:spPr>
          <a:xfrm flipV="1">
            <a:off x="2849526" y="2211572"/>
            <a:ext cx="6216502" cy="2158410"/>
          </a:xfrm>
          <a:prstGeom prst="bentConnector3">
            <a:avLst>
              <a:gd name="adj1" fmla="val 7884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0B8DA3D-6B59-C712-64CF-1A0CF288FA90}"/>
              </a:ext>
            </a:extLst>
          </p:cNvPr>
          <p:cNvSpPr/>
          <p:nvPr/>
        </p:nvSpPr>
        <p:spPr>
          <a:xfrm>
            <a:off x="1416784" y="4631615"/>
            <a:ext cx="4480742" cy="94698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以我鼠标举例。</a:t>
            </a:r>
            <a:endParaRPr lang="en-US" altLang="zh-CN" dirty="0"/>
          </a:p>
          <a:p>
            <a:r>
              <a:rPr lang="zh-CN" altLang="en-US" dirty="0"/>
              <a:t>需要在设备管理器找到你的手台</a:t>
            </a:r>
            <a:r>
              <a:rPr lang="en-US" altLang="zh-CN" dirty="0"/>
              <a:t>HID</a:t>
            </a:r>
            <a:r>
              <a:rPr lang="zh-CN" altLang="en-US" dirty="0"/>
              <a:t>设备。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7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1644</Words>
  <Application>Microsoft Office PowerPoint</Application>
  <PresentationFormat>宽屏</PresentationFormat>
  <Paragraphs>166</Paragraphs>
  <Slides>18</Slides>
  <Notes>0</Notes>
  <HiddenSlides>0</HiddenSlides>
  <MMClips>18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DFGMaruMoji-W9</vt:lpstr>
      <vt:lpstr>JetBrains Mono</vt:lpstr>
      <vt:lpstr>Arial</vt:lpstr>
      <vt:lpstr>Consolas</vt:lpstr>
      <vt:lpstr>Neue Haas Grotesk Text Pro</vt:lpstr>
      <vt:lpstr>VanillaVTI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Lingfeng Hou</dc:creator>
  <cp:lastModifiedBy>泠风 侯</cp:lastModifiedBy>
  <cp:revision>35</cp:revision>
  <dcterms:created xsi:type="dcterms:W3CDTF">2025-02-11T07:44:31Z</dcterms:created>
  <dcterms:modified xsi:type="dcterms:W3CDTF">2025-10-29T08:46:17Z</dcterms:modified>
</cp:coreProperties>
</file>